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Geist" charset="-52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1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77E0D-BF0C-4FCC-8EFB-F84FA3B3C3F7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D5FEF-AEB2-4FC6-ADF4-4116F6C0E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9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7174" y="1312929"/>
            <a:ext cx="7822414" cy="3426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450"/>
              </a:lnSpc>
            </a:pPr>
            <a:r>
              <a:rPr lang="en-US" sz="43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ru-RU" sz="4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</a:t>
            </a:r>
            <a:r>
              <a:rPr lang="ru-RU" sz="43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икорастущие травянистые </a:t>
            </a:r>
            <a:r>
              <a:rPr lang="en-US" sz="4350" b="1" dirty="0" err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растени</a:t>
            </a:r>
            <a:r>
              <a:rPr lang="ru-RU" sz="43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я</a:t>
            </a:r>
            <a:r>
              <a:rPr lang="en-US" sz="43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ru-RU" sz="43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учебно-опытного участка 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147193" y="3942220"/>
            <a:ext cx="7582376" cy="1784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b="1" dirty="0">
                <a:latin typeface="Geist" pitchFamily="34" charset="0"/>
                <a:ea typeface="Geist" pitchFamily="34" charset="-122"/>
                <a:cs typeface="Geist" pitchFamily="34" charset="-120"/>
              </a:rPr>
              <a:t>В этой презентации мы погрузимся в мир некоторых наиболее распространённых и </a:t>
            </a:r>
            <a:r>
              <a:rPr lang="en-US" sz="1750" b="1" dirty="0" err="1">
                <a:latin typeface="Geist" pitchFamily="34" charset="0"/>
                <a:ea typeface="Geist" pitchFamily="34" charset="-122"/>
                <a:cs typeface="Geist" pitchFamily="34" charset="-120"/>
              </a:rPr>
              <a:t>ценных</a:t>
            </a:r>
            <a:r>
              <a:rPr lang="en-US" sz="1750" b="1" dirty="0"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дикорастущих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растений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которые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веками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использовались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 в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народной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медицине</a:t>
            </a:r>
            <a:r>
              <a:rPr lang="en-US" sz="1750" b="1" dirty="0" smtClean="0">
                <a:latin typeface="Geist" pitchFamily="34" charset="0"/>
                <a:ea typeface="Geist" pitchFamily="34" charset="-122"/>
                <a:cs typeface="Geist" pitchFamily="34" charset="-120"/>
              </a:rPr>
              <a:t> и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быту</a:t>
            </a:r>
            <a:r>
              <a:rPr lang="en-US" sz="1750" b="1" dirty="0">
                <a:latin typeface="Geist" pitchFamily="34" charset="0"/>
                <a:ea typeface="Geist" pitchFamily="34" charset="-122"/>
                <a:cs typeface="Geist" pitchFamily="34" charset="-120"/>
              </a:rPr>
              <a:t>. Мы рассмотрим их уникальные свойства, области применения и то, как они влияют на наше здоровье и </a:t>
            </a:r>
            <a:r>
              <a:rPr lang="en-US" sz="1750" b="1" dirty="0" err="1" smtClean="0">
                <a:latin typeface="Geist" pitchFamily="34" charset="0"/>
                <a:ea typeface="Geist" pitchFamily="34" charset="-122"/>
                <a:cs typeface="Geist" pitchFamily="34" charset="-120"/>
              </a:rPr>
              <a:t>благополучие</a:t>
            </a:r>
            <a:endParaRPr lang="en-US" sz="1750" b="1" dirty="0"/>
          </a:p>
        </p:txBody>
      </p:sp>
      <p:sp>
        <p:nvSpPr>
          <p:cNvPr id="5" name="Text 1"/>
          <p:cNvSpPr/>
          <p:nvPr/>
        </p:nvSpPr>
        <p:spPr>
          <a:xfrm>
            <a:off x="5760720" y="5741201"/>
            <a:ext cx="5074428" cy="1111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79691" y="6426680"/>
            <a:ext cx="7315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Выполнили:</a:t>
            </a:r>
          </a:p>
          <a:p>
            <a:r>
              <a:rPr lang="ru-RU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учащиеся кружка «Экспериментальная биология», 10 </a:t>
            </a:r>
            <a:r>
              <a:rPr lang="ru-RU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кл</a:t>
            </a:r>
            <a:r>
              <a:rPr lang="ru-RU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</a:p>
          <a:p>
            <a:r>
              <a:rPr lang="ru-RU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рук. Кулагин Д.В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1213"/>
            <a:ext cx="100201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Пырей ползучий (Elymus repens)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9362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Пырей ползучий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часто считаемый сорняком, на самом деле является ценным лекарственным растением, обладающим множеством полезных свойств.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14738"/>
            <a:ext cx="4196358" cy="3483531"/>
          </a:xfrm>
          <a:prstGeom prst="roundRect">
            <a:avLst>
              <a:gd name="adj" fmla="val 4200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584258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6" name="Shape 4"/>
          <p:cNvSpPr/>
          <p:nvPr/>
        </p:nvSpPr>
        <p:spPr>
          <a:xfrm>
            <a:off x="2551688" y="327457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761" y="3444716"/>
            <a:ext cx="272177" cy="34016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18171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Мощная корневая система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026462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Корни пырея, богатые полезными веществами, применяются в фитотерапии как эффективное мочегонное средство.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3614738"/>
            <a:ext cx="4196358" cy="3483531"/>
          </a:xfrm>
          <a:prstGeom prst="roundRect">
            <a:avLst>
              <a:gd name="adj" fmla="val 4200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3584258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327457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933" y="3444716"/>
            <a:ext cx="272177" cy="34016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74256" y="4181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Поддержка почек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5474256" y="467213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Помогает при заболеваниях почек и мочевыводящих путей, способствуя выведению токсинов.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9640133" y="3614738"/>
            <a:ext cx="4196358" cy="3483531"/>
          </a:xfrm>
          <a:prstGeom prst="roundRect">
            <a:avLst>
              <a:gd name="adj" fmla="val 4200"/>
            </a:avLst>
          </a:prstGeom>
          <a:solidFill>
            <a:srgbClr val="E5F9F2">
              <a:alpha val="95000"/>
            </a:srgbClr>
          </a:solidFill>
          <a:ln/>
        </p:spPr>
      </p:sp>
      <p:sp>
        <p:nvSpPr>
          <p:cNvPr id="17" name="Shape 13"/>
          <p:cNvSpPr/>
          <p:nvPr/>
        </p:nvSpPr>
        <p:spPr>
          <a:xfrm>
            <a:off x="9640133" y="3584258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8" name="Shape 14"/>
          <p:cNvSpPr/>
          <p:nvPr/>
        </p:nvSpPr>
        <p:spPr>
          <a:xfrm>
            <a:off x="11398032" y="327457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006747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2105" y="3444716"/>
            <a:ext cx="272177" cy="340162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7427" y="4181713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Противовоспалительное действие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97427" y="5026462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Обладает противовоспалительными свойствами, полезными при различных воспалительных процессах в организме.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42532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Подорожник (Plantago)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164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Подорожник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— это удивительное многолетнее травянистое растение, которое можно встретить практически везде, от городских тротуаров до лесных полян. Его листья с выраженными жилками не только узнаваемы, но и бесценны в народной медицине.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354115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Используется для заживления ран и как мощное противовоспалительное средство.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4273153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Семена подорожника содержат слизистые вещества, которые эффективно улучшают пищеварение.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1638" y="5005149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Это настоящий природный целитель, доступный каждому.</a:t>
            </a:r>
            <a:endParaRPr lang="en-US" sz="1600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36" y="1383744"/>
            <a:ext cx="57531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4683"/>
            <a:ext cx="91844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Чистотел (Chelidonium majus)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37090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437090"/>
            <a:ext cx="121920" cy="3536752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6943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Ядовитая красота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184803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Чистотел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яркое, но ядовитое многолетнее растение с жёлтыми цветами и оранжевым млечным соком.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437090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2437090"/>
            <a:ext cx="121920" cy="3536752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2694384"/>
            <a:ext cx="29796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Целебные свойства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3184803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 народной медицине применяется для лечения кожных заболеваний, таких как бородавки, благодаря своим уникальным свойствам.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437090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2437090"/>
            <a:ext cx="121920" cy="3536752"/>
          </a:xfrm>
          <a:prstGeom prst="roundRect">
            <a:avLst>
              <a:gd name="adj" fmla="val 167442"/>
            </a:avLst>
          </a:prstGeom>
          <a:solidFill>
            <a:srgbClr val="006747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2694384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Осторожность в применении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539133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Содержит алкалоиды, обладающие противоопухолевыми свойствами, но его использование требует крайней осторожности и знаний.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22899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70C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Несмотря на свою ядовитость, чистотел является ценным компонентом многих народных рецептов, если применять его правильно.</a:t>
            </a:r>
            <a:endParaRPr lang="en-US" sz="1750" dirty="0">
              <a:solidFill>
                <a:srgbClr val="0070C0"/>
              </a:solidFill>
            </a:endParaRPr>
          </a:p>
        </p:txBody>
      </p:sp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062" y="287144"/>
            <a:ext cx="2019504" cy="19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01103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Одуванчик (Taraxacum officinale)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Одуванчик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этот вездесущий символ весны, является не просто красивым цветком, но и мощным лекарственным растением.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39828" y="307550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Его корни и листья широко используются для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улучшения работы печени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и как эффективное желчегонное средство.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88060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Это растение — важный источник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витаминов и минералов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ранней весной, когда организм особенно нуждается в пополнении запасов.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504860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Одуванчик поддерживает детоксикацию организма и общее оздоровление.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4979"/>
            <a:ext cx="99861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Ромашка (Matricaria chamomilla)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093357"/>
            <a:ext cx="4221599" cy="27218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60" y="2093357"/>
            <a:ext cx="4221599" cy="272188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510" y="2093357"/>
            <a:ext cx="4221599" cy="272188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521636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Ромашка аптечная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— одно из самых известных и любимых лекарственных растений, ценящееся за свои мягкие, но эффективные целебные свойства.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93790" y="61973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Широко известна как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противовоспалительное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успокаивающее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и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спазмолитическое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средство.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793790" y="663952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Активно применяется в фитотерапии для снятия стресса и улучшения сна.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93790" y="708171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Незаменимый ингредиент в косметологии для ухода за чувствительной кожей.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58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Клевер (Trifolium)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75090" y="2220992"/>
            <a:ext cx="30174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Уникальный состав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11410"/>
            <a:ext cx="389870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Клевер богат изофлавонами, которые оказывают положительное влияние на гормональный фон, особенно у женщин.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402443"/>
            <a:ext cx="33511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Дыхательная система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92862"/>
            <a:ext cx="3898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Используется в народной медицине при заболеваниях дыхательных путей, таких как кашель и бронхит.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2289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Кровообращение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71940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Способствует улучшению кровообращения и укреплению стенок сосудов.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Многолетний вид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356503"/>
            <a:ext cx="389870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Это многолетнее травянистое растение с характерными трёхлистными соцветиями, широко распространённое на лугах.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4" b="14367"/>
          <a:stretch/>
        </p:blipFill>
        <p:spPr bwMode="auto">
          <a:xfrm>
            <a:off x="8745807" y="318402"/>
            <a:ext cx="2837201" cy="17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69137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Крапива (Urtica dioica)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Крапива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несмотря на свои жгучие волоски, является настоящим кладезем полезных веществ и давно признана в народной медицине.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Богатый источник витаминов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C, K, а также железа и хлорофилла, что делает её ценным дополнением к рациону.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4350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Применяется для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укрепления иммунитета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особенно в сезон простуд.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860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Способствует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улучшению состояния кожи и волос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используется в косметологии.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853708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Её способность очищать кровь и повышать уровень гемоглобина делает крапиву незаменимой при анемии.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3983"/>
            <a:ext cx="77296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Репейник (Arctium lappa)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46390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0067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2929652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Узнаваемый вид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178498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Высокое растение с крупными листьями и колючими плодами, которые цепляются к одежде и шерсти животных.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546390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0067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2929652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688080"/>
            <a:ext cx="28424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Корень репейника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178498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Используется как мощное средство для очищения крови и улучшения обмена веществ.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546390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00674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7808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2929652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688080"/>
            <a:ext cx="29796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Целебные свойства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178498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Обладает выраженными противовоспалительными и антисептическими свойствами, способствует регенерации.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611969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Репейник, или лопух</a:t>
            </a:r>
            <a:r>
              <a:rPr lang="en-US" sz="1750" dirty="0"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— это универсальное растение, известное своими детоксикационными и оздоровительными свойствами, особенно ценное для поддержания здоровья кожи и внутренних органов.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1032081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Тысячелистник (Achillea millefolium)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F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Тысячелистник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неприхотливое многолетнее травянистое растение с мелкими белыми или розовыми цветками, растущее на лугах и полях.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2881313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Известен своими </a:t>
            </a: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кровоостанавливающими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свойствами, что делает его незаменимым при мелких порезах и кровотечениях.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3943231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Обладает выраженным </a:t>
            </a: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противовоспалительным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действием.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1638" y="467522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Активно используется при </a:t>
            </a: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желудочно-кишечных расстройствах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для улучшения пищеварения.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21638" y="5407223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Способствует </a:t>
            </a: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ускорению регенерации тканей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и заживлению ран.</a:t>
            </a:r>
            <a:endParaRPr lang="en-US" sz="160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95" y="1706046"/>
            <a:ext cx="6182002" cy="460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705</Words>
  <Application>Microsoft Office PowerPoint</Application>
  <PresentationFormat>Произвольный</PresentationFormat>
  <Paragraphs>75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Noto Serif SC Bold</vt:lpstr>
      <vt:lpstr>Calibri</vt:lpstr>
      <vt:lpstr>Geist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CENTR TURIZMA 5</cp:lastModifiedBy>
  <cp:revision>5</cp:revision>
  <dcterms:created xsi:type="dcterms:W3CDTF">2025-08-13T06:57:24Z</dcterms:created>
  <dcterms:modified xsi:type="dcterms:W3CDTF">2025-08-13T07:36:18Z</dcterms:modified>
</cp:coreProperties>
</file>