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64" r:id="rId4"/>
    <p:sldId id="262" r:id="rId5"/>
    <p:sldId id="261" r:id="rId6"/>
    <p:sldId id="260" r:id="rId7"/>
    <p:sldId id="266" r:id="rId8"/>
    <p:sldId id="270" r:id="rId9"/>
    <p:sldId id="269" r:id="rId10"/>
    <p:sldId id="268" r:id="rId11"/>
    <p:sldId id="280" r:id="rId12"/>
    <p:sldId id="267" r:id="rId13"/>
    <p:sldId id="275" r:id="rId14"/>
    <p:sldId id="273" r:id="rId15"/>
    <p:sldId id="274" r:id="rId16"/>
    <p:sldId id="272" r:id="rId17"/>
    <p:sldId id="28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D43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35" autoAdjust="0"/>
  </p:normalViewPr>
  <p:slideViewPr>
    <p:cSldViewPr>
      <p:cViewPr>
        <p:scale>
          <a:sx n="67" d="100"/>
          <a:sy n="67" d="100"/>
        </p:scale>
        <p:origin x="-2904" y="-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64D6E-C141-48D8-8D79-58C3602E0F5A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74CB8-31FE-490F-AC86-24485D2ECD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40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Дети прослушивают пение поползня, ведущий рассказывает</a:t>
            </a:r>
            <a:r>
              <a:rPr lang="ru-RU" baseline="0" dirty="0" smtClean="0"/>
              <a:t> дополнительную информацию о нем.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фоне пения соловья, дети просматривают картинки птиц нашего края.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Участники финального тура</a:t>
            </a:r>
            <a:r>
              <a:rPr lang="ru-RU" baseline="0" dirty="0" smtClean="0"/>
              <a:t> отгадывают название птицы.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прослушивают звуки,</a:t>
            </a:r>
            <a:r>
              <a:rPr lang="ru-RU" baseline="0" dirty="0" smtClean="0"/>
              <a:t> издаваемые беркутом. Ведущий рассказывает дополнительную информацию о беркуте.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Участник,</a:t>
            </a:r>
            <a:r>
              <a:rPr lang="ru-RU" baseline="0" dirty="0" smtClean="0"/>
              <a:t> вышедший в финал, отгадывает название птицы.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Учащиеся прослушивают звуки,</a:t>
            </a:r>
            <a:r>
              <a:rPr lang="ru-RU" baseline="0" dirty="0" smtClean="0"/>
              <a:t> издаваемые овсянкой.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Награждение победителей. Заключительное слово ведущего.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Один из учащихся читает стихотворение.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отгадывают загадки, таким образом отбирается первая тройка игроков.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Участники</a:t>
            </a:r>
            <a:r>
              <a:rPr lang="ru-RU" baseline="0" dirty="0" smtClean="0"/>
              <a:t> первой тройки игроков крутят «барабан» по очереди и отгадывают буквы.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Прослушивают пение сойки, ведущий рассказывает</a:t>
            </a:r>
            <a:r>
              <a:rPr lang="ru-RU" baseline="0" dirty="0" smtClean="0"/>
              <a:t> дополнительную информацию о сойке.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Дети отгадывают загадки, таким образом выбирается вторая тройка игроков.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Участники</a:t>
            </a:r>
            <a:r>
              <a:rPr lang="ru-RU" baseline="0" dirty="0" smtClean="0"/>
              <a:t> второй тройки игроков крутят «барабан» по очереди и отгадывают буквы.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Прослушивают звуки щегла, ведущий рассказывает</a:t>
            </a:r>
            <a:r>
              <a:rPr lang="ru-RU" baseline="0" dirty="0" smtClean="0"/>
              <a:t> дополнительную информацию о нем.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отгадывают загадки. Выбирается третья тройка игроков.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Участники</a:t>
            </a:r>
            <a:r>
              <a:rPr lang="ru-RU" baseline="0" dirty="0" smtClean="0"/>
              <a:t> третьей тройки игроков крутят «барабан» по очереди и отгадывают буквы.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4CB8-31FE-490F-AC86-24485D2ECD6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EAFE-D518-4101-BEE4-CCC23177FCF2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41AB-9329-4D38-B1A9-36D964C1C828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0CF-1F0B-499F-B1C0-F4C44F3A95EB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D890-D51B-4675-BDE0-DB950669A381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D378-84F0-4F35-8ED7-61943F91AFDC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1880-5534-4ADD-BF55-2B95893414DF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36B53-7BB3-4A6D-B03C-8F7410238433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CDD1-9C23-4D09-B72A-F7610FE5EAE8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9229-3769-438E-A69A-F3B2C846C93D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2725-04E1-4E49-AD0A-6E557EDBEFC4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4EC6-867A-45F9-AE2E-280FFD429951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FBB5B-4B36-4AF6-8019-E5D9D6DC2F1F}" type="datetime1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Молчанова Наталья Николаевна учитель начальных классов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58DF4-CF62-4BD3-8486-F2FBDD5003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3.mp3"/><Relationship Id="rId7" Type="http://schemas.openxmlformats.org/officeDocument/2006/relationships/image" Target="../media/image19.jpeg"/><Relationship Id="rId2" Type="http://schemas.microsoft.com/office/2007/relationships/media" Target="../media/media3.mp3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&#1055;&#1086;&#1087;&#1086;&#1083;&#1079;&#1077;&#1085;&#1100;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media4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microsoft.com/office/2007/relationships/media" Target="../media/media4.wav"/><Relationship Id="rId16" Type="http://schemas.openxmlformats.org/officeDocument/2006/relationships/image" Target="../media/image31.png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&#1089;&#1086;&#1083;&#1086;&#1074;&#1077;&#1081;.mp3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5.wma"/><Relationship Id="rId7" Type="http://schemas.openxmlformats.org/officeDocument/2006/relationships/image" Target="../media/image32.png"/><Relationship Id="rId2" Type="http://schemas.microsoft.com/office/2007/relationships/media" Target="../media/media5.wma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berkut.wma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6.mp3"/><Relationship Id="rId7" Type="http://schemas.openxmlformats.org/officeDocument/2006/relationships/image" Target="../media/image36.jpeg"/><Relationship Id="rId2" Type="http://schemas.microsoft.com/office/2007/relationships/media" Target="../media/media6.mp3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&#1054;&#1074;&#1089;&#1103;&#1085;&#1082;&#1072;%202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jpeg"/><Relationship Id="rId2" Type="http://schemas.microsoft.com/office/2007/relationships/media" Target="../media/media1.mp3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&#1057;&#1086;&#1081;&#1082;&#1072;%201%20&#1087;&#1086;&#1077;&#1090;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file:///C:\Documents%20and%20Settings\User\&#1056;&#1072;&#1073;&#1086;&#1095;&#1080;&#1081;%20&#1089;&#1090;&#1086;&#1083;\+&#1055;&#1086;&#1083;&#1077;%20&#1095;&#1091;&#1076;&#1077;&#1089;\&#1065;&#1077;&#1075;&#1086;&#1083;%202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школа ПСШ №2\Все для презентаций\Анимашки - животные\10003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6488">
            <a:off x="6338138" y="89983"/>
            <a:ext cx="1154724" cy="1360226"/>
          </a:xfrm>
          <a:prstGeom prst="rect">
            <a:avLst/>
          </a:prstGeom>
          <a:noFill/>
        </p:spPr>
      </p:pic>
      <p:pic>
        <p:nvPicPr>
          <p:cNvPr id="7" name="Picture 5" descr="3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03770">
            <a:off x="1111414" y="369934"/>
            <a:ext cx="1246841" cy="803725"/>
          </a:xfrm>
          <a:prstGeom prst="rect">
            <a:avLst/>
          </a:prstGeom>
          <a:noFill/>
        </p:spPr>
      </p:pic>
      <p:pic>
        <p:nvPicPr>
          <p:cNvPr id="8" name="Picture 5" descr="3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03770">
            <a:off x="2315288" y="705789"/>
            <a:ext cx="1928611" cy="12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00100" y="1714488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spc="50" dirty="0" smtClean="0">
                <a:ln w="11430"/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</a:p>
          <a:p>
            <a:pPr algn="ctr"/>
            <a:r>
              <a:rPr lang="ru-RU" sz="8000" b="1" spc="50" dirty="0" smtClean="0">
                <a:ln w="11430"/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«Птицы»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Обыкновенный поползень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1285860"/>
            <a:ext cx="7286675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19877" y="214290"/>
            <a:ext cx="4504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C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Поползень</a:t>
            </a:r>
            <a:endParaRPr lang="ru-RU" sz="5400" b="1" cap="none" spc="50" dirty="0">
              <a:ln w="11430"/>
              <a:solidFill>
                <a:srgbClr val="CC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Поползе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28596" y="5500702"/>
            <a:ext cx="428628" cy="428628"/>
          </a:xfrm>
          <a:prstGeom prst="rect">
            <a:avLst/>
          </a:prstGeom>
        </p:spPr>
      </p:pic>
      <p:pic>
        <p:nvPicPr>
          <p:cNvPr id="4" name="Поползень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1346" y="5715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солов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0034" y="6286520"/>
            <a:ext cx="500066" cy="5000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0562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Documents and Settings\Admin\Рабочий стол\Новая папка (2)\Рисунвпо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998384">
            <a:off x="4779963" y="369888"/>
            <a:ext cx="3506813" cy="308322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Новая папка (2)\Рисурнок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3071810"/>
            <a:ext cx="4783134" cy="4205380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Новая папка (2)\Рисytyунок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81038" y="2321303"/>
            <a:ext cx="6824674" cy="6395659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Новая папка (2)\Рисуакрнок1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357166"/>
            <a:ext cx="2486238" cy="2727328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Новая папка (2)\Рисунопак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84" y="428604"/>
            <a:ext cx="2357454" cy="1942154"/>
          </a:xfrm>
          <a:prstGeom prst="rect">
            <a:avLst/>
          </a:prstGeom>
          <a:noFill/>
        </p:spPr>
      </p:pic>
      <p:pic>
        <p:nvPicPr>
          <p:cNvPr id="3079" name="Picture 7" descr="C:\Documents and Settings\Admin\Рабочий стол\Новая папка (2)\Риситсунок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662963">
            <a:off x="4285237" y="2298937"/>
            <a:ext cx="1680497" cy="1017596"/>
          </a:xfrm>
          <a:prstGeom prst="rect">
            <a:avLst/>
          </a:prstGeom>
          <a:noFill/>
        </p:spPr>
      </p:pic>
      <p:pic>
        <p:nvPicPr>
          <p:cNvPr id="3080" name="Picture 8" descr="C:\Documents and Settings\Admin\Рабочий стол\Новая папка (2)\Рисувыапнок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39000" y="2571744"/>
            <a:ext cx="2005000" cy="1871654"/>
          </a:xfrm>
          <a:prstGeom prst="rect">
            <a:avLst/>
          </a:prstGeom>
          <a:noFill/>
        </p:spPr>
      </p:pic>
      <p:pic>
        <p:nvPicPr>
          <p:cNvPr id="3081" name="Picture 9" descr="C:\Documents and Settings\Admin\Рабочий стол\Новая папка (2)\Рисунчтичок8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36" y="3071810"/>
            <a:ext cx="2604016" cy="2058989"/>
          </a:xfrm>
          <a:prstGeom prst="rect">
            <a:avLst/>
          </a:prstGeom>
          <a:noFill/>
        </p:spPr>
      </p:pic>
      <p:pic>
        <p:nvPicPr>
          <p:cNvPr id="4" name="Голос в презентацию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20052" y="51307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571480"/>
            <a:ext cx="33575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C3399"/>
                </a:solidFill>
              </a:rPr>
              <a:t>Финал</a:t>
            </a:r>
            <a:endParaRPr lang="ru-RU" sz="6000" b="1" dirty="0">
              <a:solidFill>
                <a:srgbClr val="CC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1" y="1500174"/>
            <a:ext cx="681756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 птица </a:t>
            </a:r>
            <a:r>
              <a:rPr lang="ru-RU" sz="32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устраивает гнёзда </a:t>
            </a:r>
          </a:p>
          <a:p>
            <a:pPr algn="ctr"/>
            <a:r>
              <a:rPr lang="ru-RU" sz="32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скалах и на деревьях. </a:t>
            </a:r>
          </a:p>
          <a:p>
            <a:pPr algn="ctr"/>
            <a:r>
              <a:rPr lang="ru-RU" sz="32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Алтайском крае их очень мало, </a:t>
            </a:r>
          </a:p>
          <a:p>
            <a:pPr algn="ctr"/>
            <a:r>
              <a:rPr lang="ru-RU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поэтому находятся под охраной.</a:t>
            </a:r>
            <a:endParaRPr lang="ru-RU" sz="32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Б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14480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Е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71802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Р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7686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К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3570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У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29454" y="4286256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Т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158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43042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00364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86248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72132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58016" y="4214818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214422"/>
            <a:ext cx="3786214" cy="357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319877" y="214290"/>
            <a:ext cx="4504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C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Беркут</a:t>
            </a:r>
            <a:endParaRPr lang="ru-RU" sz="5400" b="1" cap="none" spc="50" dirty="0">
              <a:ln w="11430"/>
              <a:solidFill>
                <a:srgbClr val="CC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беркут охотится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1214422"/>
            <a:ext cx="45005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erkut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28596" y="6000768"/>
            <a:ext cx="366714" cy="366714"/>
          </a:xfrm>
          <a:prstGeom prst="rect">
            <a:avLst/>
          </a:prstGeom>
        </p:spPr>
      </p:pic>
      <p:pic>
        <p:nvPicPr>
          <p:cNvPr id="4" name="berkut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5804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571480"/>
            <a:ext cx="6102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err="1" smtClean="0">
                <a:solidFill>
                  <a:srgbClr val="CC3399"/>
                </a:solidFill>
              </a:rPr>
              <a:t>Суперигра</a:t>
            </a:r>
            <a:endParaRPr lang="ru-RU" sz="7200" b="1" dirty="0">
              <a:solidFill>
                <a:srgbClr val="CC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2911" y="1643051"/>
            <a:ext cx="842952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От гнезда с маленькими птенцами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отводит человека или зверя,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притворяясь раненой.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О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14480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В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926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С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4810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Я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256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Н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43702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К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8148" y="4143380"/>
            <a:ext cx="100013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А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8596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43042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57488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43372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57818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2264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786710" y="4071942"/>
            <a:ext cx="114300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Обыкновенная овсянка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1428736"/>
            <a:ext cx="564360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19877" y="285728"/>
            <a:ext cx="45042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rgbClr val="CC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Овсянка</a:t>
            </a:r>
            <a:endParaRPr lang="ru-RU" sz="6600" b="1" cap="none" spc="50" dirty="0">
              <a:ln w="11430"/>
              <a:solidFill>
                <a:srgbClr val="CC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Овсянка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429520" y="5715016"/>
            <a:ext cx="590552" cy="590552"/>
          </a:xfrm>
          <a:prstGeom prst="rect">
            <a:avLst/>
          </a:prstGeom>
        </p:spPr>
      </p:pic>
      <p:pic>
        <p:nvPicPr>
          <p:cNvPr id="4" name="Овсянка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0052" y="4077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06450"/>
            <a:ext cx="9143999" cy="717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357291" y="2967335"/>
            <a:ext cx="635798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БЕРЕГИТЕ ПТИЦ!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001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Прямоугольник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07" y="500042"/>
            <a:ext cx="8882093" cy="1211251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786058"/>
            <a:ext cx="2571750" cy="2789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286000" y="285727"/>
            <a:ext cx="457200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  разоряйте птичьего гнезда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Так счастлива в своём жилище птица!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Она в гнезде спокойна и тогда,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Когда над рощей буря злится.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Храните дерево от топора;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Оно, высокое и вековое,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  разоряйте птичьего гнезда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Так счастлива в своём жилище птица!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Она в гнезде спокойна и тогда,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Когда над рощей буря злится.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Храните дерево от топора;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Оно, высокое и вековое,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Даёт нам тень, когда стоит жара,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Оно чарует всё живое.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 разоряйте птичьего гнезда!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Мне больше, чем другому, боль знакома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Того, чья песня глохнет в холода,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Кто на Земле живёт без дома.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3399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                 К. Кулиев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C3399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0349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7158" y="1000108"/>
            <a:ext cx="6500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Может и разбиться,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 Может и свариться,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 Если хочешь, в птицу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 Может превратиться.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2828836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b="1" dirty="0" smtClean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Непоседа </a:t>
            </a:r>
            <a:r>
              <a:rPr lang="ru-RU" b="1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пёстрая,</a:t>
            </a:r>
            <a:endParaRPr lang="ru-RU" b="1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b="1" dirty="0" smtClean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Птица </a:t>
            </a:r>
            <a:r>
              <a:rPr lang="ru-RU" b="1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длиннохвостая,</a:t>
            </a:r>
            <a:endParaRPr lang="ru-RU" b="1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b="1" dirty="0" smtClean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Птица </a:t>
            </a:r>
            <a:r>
              <a:rPr lang="ru-RU" b="1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говорливая,</a:t>
            </a:r>
            <a:endParaRPr lang="ru-RU" b="1" dirty="0">
              <a:solidFill>
                <a:schemeClr val="tx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b="1" dirty="0" smtClean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Самая </a:t>
            </a:r>
            <a:r>
              <a:rPr lang="ru-RU" b="1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болтливая.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4643446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Кто в беретке ярко-красной,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В черной курточке атласной?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На меня он не глядит,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Всё стучит, стучит, стучит.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57694"/>
            <a:ext cx="1214446" cy="182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Admin\Рабочий стол\Бя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928670"/>
            <a:ext cx="2143140" cy="1607285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285992"/>
            <a:ext cx="2727238" cy="20453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"/>
                  </p:tgtEl>
                </p:cond>
              </p:nextCondLst>
            </p:seq>
          </p:childTnLst>
        </p:cTn>
      </p:par>
    </p:tnLst>
    <p:bldLst>
      <p:bldP spid="10" grpId="0" uiExpand="1" build="allAtOnce"/>
      <p:bldP spid="13" grpId="0" build="allAtOnce"/>
      <p:bldP spid="1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1428736"/>
            <a:ext cx="818947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Эту птицу называют</a:t>
            </a:r>
          </a:p>
          <a:p>
            <a:pPr algn="ctr"/>
            <a:r>
              <a:rPr lang="ru-RU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«полицейский леса»: она всегда настороже, давая знак лесным  обитателям своим скрипучим голосом о появлении человека</a:t>
            </a:r>
            <a:endParaRPr lang="ru-RU" sz="32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4714884"/>
            <a:ext cx="114300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С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4714884"/>
            <a:ext cx="114300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О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00496" y="4714884"/>
            <a:ext cx="114300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Й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0694" y="4714884"/>
            <a:ext cx="114300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К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00892" y="4714884"/>
            <a:ext cx="114300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А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8662" y="4643446"/>
            <a:ext cx="128588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57422" y="4643446"/>
            <a:ext cx="13573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29058" y="4643446"/>
            <a:ext cx="13573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429256" y="4643446"/>
            <a:ext cx="128588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29454" y="4643446"/>
            <a:ext cx="13573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Сойка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000108"/>
            <a:ext cx="750099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0"/>
            <a:ext cx="87154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C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СОЙКА</a:t>
            </a:r>
            <a:endParaRPr lang="ru-RU" sz="5400" b="1" cap="none" spc="50" dirty="0">
              <a:ln w="11430"/>
              <a:solidFill>
                <a:srgbClr val="CC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Сойка 1 по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642910" y="6072206"/>
            <a:ext cx="304800" cy="304800"/>
          </a:xfrm>
          <a:prstGeom prst="rect">
            <a:avLst/>
          </a:prstGeom>
        </p:spPr>
      </p:pic>
      <p:pic>
        <p:nvPicPr>
          <p:cNvPr id="4" name="Сойка 1 поет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8554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857233"/>
            <a:ext cx="350046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endParaRPr lang="ru-RU" sz="2400" b="1" spc="50" dirty="0">
              <a:ln w="11430"/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 descr="соловей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1571636" cy="174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57159" y="2967335"/>
            <a:ext cx="30718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Чёрный, проворный,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Кричит "</a:t>
            </a:r>
            <a:r>
              <a:rPr lang="ru-RU" sz="2400" b="1" dirty="0" err="1">
                <a:solidFill>
                  <a:schemeClr val="tx2"/>
                </a:solidFill>
              </a:rPr>
              <a:t>Крак</a:t>
            </a:r>
            <a:r>
              <a:rPr lang="ru-RU" sz="2400" b="1" dirty="0">
                <a:solidFill>
                  <a:schemeClr val="tx2"/>
                </a:solidFill>
              </a:rPr>
              <a:t>",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Червякам враг.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071810"/>
            <a:ext cx="1871666" cy="124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85720" y="4813994"/>
            <a:ext cx="41434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Прилетает к нам с теплом,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Путь проделав длинный,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Лепит домик под окном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Из травы и глины.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786322"/>
            <a:ext cx="1571636" cy="173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868101" y="1571613"/>
            <a:ext cx="34765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1839" y="1928803"/>
            <a:ext cx="33290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61555" y="2967335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1" y="857233"/>
            <a:ext cx="33575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серенький на вид,</a:t>
            </a:r>
          </a:p>
          <a:p>
            <a:pPr algn="ctr"/>
            <a:r>
              <a:rPr lang="ru-RU" sz="24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 пеньем знаменит.</a:t>
            </a:r>
            <a:endParaRPr lang="ru-RU" sz="2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1839" y="255183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786322"/>
            <a:ext cx="1571636" cy="173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-214345" y="1214422"/>
            <a:ext cx="89297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 птица с яркой окраской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любит садиться на землю, 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предпочитает всё время летать. </a:t>
            </a:r>
            <a:endParaRPr lang="ru-RU" sz="32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4286256"/>
            <a:ext cx="114300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00892" y="4286256"/>
            <a:ext cx="114300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Л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0298" y="4286256"/>
            <a:ext cx="114300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00496" y="4286256"/>
            <a:ext cx="114300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Г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0694" y="4286256"/>
            <a:ext cx="114300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О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4414" y="4286256"/>
            <a:ext cx="78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Щ</a:t>
            </a:r>
            <a:endParaRPr lang="ru-RU" sz="6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14612" y="4214818"/>
            <a:ext cx="1000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Е</a:t>
            </a:r>
            <a:endParaRPr lang="ru-RU" sz="66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00100" y="4214818"/>
            <a:ext cx="128588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28860" y="4214818"/>
            <a:ext cx="128588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29058" y="4214818"/>
            <a:ext cx="128588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29256" y="4214818"/>
            <a:ext cx="128588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29454" y="4214818"/>
            <a:ext cx="1357322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1285860"/>
            <a:ext cx="65722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61555" y="214290"/>
            <a:ext cx="4420890" cy="92333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C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ЩЕГОЛ</a:t>
            </a:r>
            <a:endParaRPr lang="ru-RU" sz="5400" b="1" cap="none" spc="0" dirty="0">
              <a:ln w="11430"/>
              <a:solidFill>
                <a:srgbClr val="CC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Щегол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71472" y="6215082"/>
            <a:ext cx="304800" cy="304800"/>
          </a:xfrm>
          <a:prstGeom prst="rect">
            <a:avLst/>
          </a:prstGeom>
        </p:spPr>
      </p:pic>
      <p:pic>
        <p:nvPicPr>
          <p:cNvPr id="4" name="Щегол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4852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000108"/>
            <a:ext cx="6572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sz="2400" b="1" dirty="0" smtClean="0">
                <a:solidFill>
                  <a:schemeClr val="tx2"/>
                </a:solidFill>
              </a:rPr>
              <a:t>Встали братья на ходули, 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</a:rPr>
              <a:t>    Ищут корма по пути.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</a:rPr>
              <a:t>    На бегу ли, на ходу ли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</a:rPr>
              <a:t>    Им с ходулей не сойти. 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журавль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071546"/>
            <a:ext cx="169068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3105835"/>
            <a:ext cx="435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     Без рук, без </a:t>
            </a:r>
            <a:r>
              <a:rPr lang="ru-RU" sz="2400" b="1" dirty="0" err="1" smtClean="0">
                <a:solidFill>
                  <a:schemeClr val="tx2"/>
                </a:solidFill>
              </a:rPr>
              <a:t>топорёнка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</a:rPr>
              <a:t>     Построена избёнка. 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12" descr="гнездо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071811"/>
            <a:ext cx="180846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361555" y="4813994"/>
            <a:ext cx="4420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4282" y="4572008"/>
            <a:ext cx="43577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ourier New" pitchFamily="49" charset="0"/>
              </a:rPr>
              <a:t>    На одной ноге стоит,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ourier New" pitchFamily="49" charset="0"/>
              </a:rPr>
              <a:t>    В воду пристально глядит.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ourier New" pitchFamily="49" charset="0"/>
              </a:rPr>
              <a:t>    Тычет клювом наугад -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ourier New" pitchFamily="49" charset="0"/>
              </a:rPr>
              <a:t>    Ищет в речке лягушат.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720369"/>
            <a:ext cx="1500198" cy="19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2" grpId="0" build="allAtOnce"/>
      <p:bldP spid="3072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0021"/>
            <a:ext cx="9144000" cy="70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85786" y="0"/>
            <a:ext cx="7643866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ru-RU" sz="3200" b="1" cap="all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1" y="1214422"/>
            <a:ext cx="76119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 птица заслуживает титула «короля древесных стволов и толстых ветвей»</a:t>
            </a:r>
            <a:endParaRPr lang="ru-RU" sz="32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П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728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28860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П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8992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О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29124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Л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29256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З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57950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Е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86644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Н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15338" y="4429132"/>
            <a:ext cx="71438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Ь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158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57290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357422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57554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57686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357818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86512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15206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43900" y="4357694"/>
            <a:ext cx="85725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598</Words>
  <Application>Microsoft Office PowerPoint</Application>
  <PresentationFormat>Экран (4:3)</PresentationFormat>
  <Paragraphs>168</Paragraphs>
  <Slides>17</Slides>
  <Notes>17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CENTR TURIZMA 5</cp:lastModifiedBy>
  <cp:revision>165</cp:revision>
  <dcterms:created xsi:type="dcterms:W3CDTF">2011-09-26T02:13:23Z</dcterms:created>
  <dcterms:modified xsi:type="dcterms:W3CDTF">2025-08-12T08:03:02Z</dcterms:modified>
</cp:coreProperties>
</file>