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6B0F51"/>
    <a:srgbClr val="ABF3A7"/>
    <a:srgbClr val="28DB1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5" d="100"/>
          <a:sy n="65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F83CA-83F6-4DCF-A86A-CB323C5D61FA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B812383-0A48-4587-9EC7-A35C99F9003A}">
      <dgm:prSet phldrT="[Текст]" custT="1"/>
      <dgm:spPr/>
      <dgm:t>
        <a:bodyPr/>
        <a:lstStyle/>
        <a:p>
          <a:r>
            <a:rPr lang="ru-RU" sz="1600" b="1"/>
            <a:t>Нам дороги эти позабыть нельзя</a:t>
          </a:r>
          <a:endParaRPr lang="ru-RU" sz="1600" dirty="0"/>
        </a:p>
      </dgm:t>
    </dgm:pt>
    <dgm:pt modelId="{CC35B261-A5E5-487C-AB5B-DEB0DC0D9F64}" type="parTrans" cxnId="{5503033B-184D-4F90-96D5-74CBFB6F653D}">
      <dgm:prSet/>
      <dgm:spPr/>
      <dgm:t>
        <a:bodyPr/>
        <a:lstStyle/>
        <a:p>
          <a:endParaRPr lang="ru-RU"/>
        </a:p>
      </dgm:t>
    </dgm:pt>
    <dgm:pt modelId="{0A4637B8-63DD-40FE-9D8C-8C3062D82899}" type="sibTrans" cxnId="{5503033B-184D-4F90-96D5-74CBFB6F653D}">
      <dgm:prSet/>
      <dgm:spPr/>
      <dgm:t>
        <a:bodyPr/>
        <a:lstStyle/>
        <a:p>
          <a:endParaRPr lang="ru-RU"/>
        </a:p>
      </dgm:t>
    </dgm:pt>
    <dgm:pt modelId="{BC1E9EDB-8088-4973-99BC-6FB96D4BDC44}">
      <dgm:prSet custT="1"/>
      <dgm:spPr/>
      <dgm:t>
        <a:bodyPr/>
        <a:lstStyle/>
        <a:p>
          <a:r>
            <a:rPr lang="ru-RU" sz="1600" b="1"/>
            <a:t>Святынями родного края</a:t>
          </a:r>
          <a:endParaRPr lang="ru-RU" sz="1600" dirty="0"/>
        </a:p>
      </dgm:t>
    </dgm:pt>
    <dgm:pt modelId="{5983D81D-F13C-4DBF-8BE6-6C51CBD14D56}" type="parTrans" cxnId="{8D705870-8CA1-49CC-BBE1-B6D526098A25}">
      <dgm:prSet/>
      <dgm:spPr/>
      <dgm:t>
        <a:bodyPr/>
        <a:lstStyle/>
        <a:p>
          <a:endParaRPr lang="ru-RU"/>
        </a:p>
      </dgm:t>
    </dgm:pt>
    <dgm:pt modelId="{E4F4D312-C358-4ED8-84A2-D075DDB6597C}" type="sibTrans" cxnId="{8D705870-8CA1-49CC-BBE1-B6D526098A25}">
      <dgm:prSet/>
      <dgm:spPr/>
      <dgm:t>
        <a:bodyPr/>
        <a:lstStyle/>
        <a:p>
          <a:endParaRPr lang="ru-RU"/>
        </a:p>
      </dgm:t>
    </dgm:pt>
    <dgm:pt modelId="{F6C34813-64EF-429D-96EA-C3C7E7BA56BF}">
      <dgm:prSet custT="1"/>
      <dgm:spPr/>
      <dgm:t>
        <a:bodyPr/>
        <a:lstStyle/>
        <a:p>
          <a:r>
            <a:rPr lang="ru-RU" sz="1600" b="1"/>
            <a:t>Истории славные имена</a:t>
          </a:r>
          <a:endParaRPr lang="ru-RU" sz="1600" dirty="0"/>
        </a:p>
      </dgm:t>
    </dgm:pt>
    <dgm:pt modelId="{2AC8FD9A-940D-4361-B4EE-B89D5226CFDA}" type="parTrans" cxnId="{D0F69FF5-6E84-4969-89D5-7763249E2A6F}">
      <dgm:prSet/>
      <dgm:spPr/>
      <dgm:t>
        <a:bodyPr/>
        <a:lstStyle/>
        <a:p>
          <a:endParaRPr lang="ru-RU"/>
        </a:p>
      </dgm:t>
    </dgm:pt>
    <dgm:pt modelId="{CDD082E3-65BF-4B65-9BE0-E1001AEF7BC6}" type="sibTrans" cxnId="{D0F69FF5-6E84-4969-89D5-7763249E2A6F}">
      <dgm:prSet/>
      <dgm:spPr/>
      <dgm:t>
        <a:bodyPr/>
        <a:lstStyle/>
        <a:p>
          <a:endParaRPr lang="ru-RU"/>
        </a:p>
      </dgm:t>
    </dgm:pt>
    <dgm:pt modelId="{A07875D8-6C76-44C0-B310-2CB81FA018CD}">
      <dgm:prSet custT="1"/>
      <dgm:spPr/>
      <dgm:t>
        <a:bodyPr/>
        <a:lstStyle/>
        <a:p>
          <a:r>
            <a:rPr lang="ru-RU" sz="1600" b="1" dirty="0"/>
            <a:t>Наследие земли белорусской</a:t>
          </a:r>
          <a:endParaRPr lang="ru-RU" sz="1600" dirty="0"/>
        </a:p>
      </dgm:t>
    </dgm:pt>
    <dgm:pt modelId="{7FEB395D-6CA2-4E17-B5E8-31B38D030DC0}" type="parTrans" cxnId="{F22835C1-0AC2-416B-B624-0D8F9FA9F9D5}">
      <dgm:prSet/>
      <dgm:spPr/>
      <dgm:t>
        <a:bodyPr/>
        <a:lstStyle/>
        <a:p>
          <a:endParaRPr lang="ru-RU"/>
        </a:p>
      </dgm:t>
    </dgm:pt>
    <dgm:pt modelId="{15B5DBB3-2F26-4A7F-8AF3-A34107018413}" type="sibTrans" cxnId="{F22835C1-0AC2-416B-B624-0D8F9FA9F9D5}">
      <dgm:prSet/>
      <dgm:spPr/>
      <dgm:t>
        <a:bodyPr/>
        <a:lstStyle/>
        <a:p>
          <a:endParaRPr lang="ru-RU"/>
        </a:p>
      </dgm:t>
    </dgm:pt>
    <dgm:pt modelId="{0643F146-A9C2-44DE-A02F-885F4360C23C}">
      <dgm:prSet custT="1"/>
      <dgm:spPr/>
      <dgm:t>
        <a:bodyPr/>
        <a:lstStyle/>
        <a:p>
          <a:r>
            <a:rPr lang="ru-RU" sz="1600" b="1" dirty="0"/>
            <a:t>Заповедными тропами природы</a:t>
          </a:r>
          <a:endParaRPr lang="ru-RU" sz="1600" dirty="0"/>
        </a:p>
      </dgm:t>
    </dgm:pt>
    <dgm:pt modelId="{D90F2BDA-5454-46A2-8DFF-18ED529B35BD}" type="parTrans" cxnId="{A72D5A14-F102-457E-9195-3F175F100A83}">
      <dgm:prSet/>
      <dgm:spPr/>
      <dgm:t>
        <a:bodyPr/>
        <a:lstStyle/>
        <a:p>
          <a:endParaRPr lang="ru-RU"/>
        </a:p>
      </dgm:t>
    </dgm:pt>
    <dgm:pt modelId="{E5856A5E-D235-49BF-A8ED-50E6BC9DDA27}" type="sibTrans" cxnId="{A72D5A14-F102-457E-9195-3F175F100A83}">
      <dgm:prSet/>
      <dgm:spPr/>
      <dgm:t>
        <a:bodyPr/>
        <a:lstStyle/>
        <a:p>
          <a:endParaRPr lang="ru-RU"/>
        </a:p>
      </dgm:t>
    </dgm:pt>
    <dgm:pt modelId="{577C9CB0-AD60-4CCE-8FD5-2C1FC8624624}" type="pres">
      <dgm:prSet presAssocID="{16BF83CA-83F6-4DCF-A86A-CB323C5D61FA}" presName="Name0" presStyleCnt="0">
        <dgm:presLayoutVars>
          <dgm:chMax val="7"/>
          <dgm:chPref val="7"/>
          <dgm:dir/>
        </dgm:presLayoutVars>
      </dgm:prSet>
      <dgm:spPr/>
    </dgm:pt>
    <dgm:pt modelId="{7059BCE6-9EAF-4040-8F61-E2C0A6C6AD59}" type="pres">
      <dgm:prSet presAssocID="{16BF83CA-83F6-4DCF-A86A-CB323C5D61FA}" presName="Name1" presStyleCnt="0"/>
      <dgm:spPr/>
    </dgm:pt>
    <dgm:pt modelId="{DB14FD9F-9942-43FB-9A6E-1FB45174AAF5}" type="pres">
      <dgm:prSet presAssocID="{16BF83CA-83F6-4DCF-A86A-CB323C5D61FA}" presName="cycle" presStyleCnt="0"/>
      <dgm:spPr/>
    </dgm:pt>
    <dgm:pt modelId="{EA73A861-3EC7-4D6A-9B7C-C06EC0869C43}" type="pres">
      <dgm:prSet presAssocID="{16BF83CA-83F6-4DCF-A86A-CB323C5D61FA}" presName="srcNode" presStyleLbl="node1" presStyleIdx="0" presStyleCnt="5"/>
      <dgm:spPr/>
    </dgm:pt>
    <dgm:pt modelId="{951321E2-FC65-4DF2-B88E-1D6B4F5804C0}" type="pres">
      <dgm:prSet presAssocID="{16BF83CA-83F6-4DCF-A86A-CB323C5D61FA}" presName="conn" presStyleLbl="parChTrans1D2" presStyleIdx="0" presStyleCnt="1"/>
      <dgm:spPr/>
    </dgm:pt>
    <dgm:pt modelId="{28778F42-8A71-40FC-A4CA-52043DED95A4}" type="pres">
      <dgm:prSet presAssocID="{16BF83CA-83F6-4DCF-A86A-CB323C5D61FA}" presName="extraNode" presStyleLbl="node1" presStyleIdx="0" presStyleCnt="5"/>
      <dgm:spPr/>
    </dgm:pt>
    <dgm:pt modelId="{5585A177-6D2B-430A-8E7A-73891BE629D4}" type="pres">
      <dgm:prSet presAssocID="{16BF83CA-83F6-4DCF-A86A-CB323C5D61FA}" presName="dstNode" presStyleLbl="node1" presStyleIdx="0" presStyleCnt="5"/>
      <dgm:spPr/>
    </dgm:pt>
    <dgm:pt modelId="{AF1E94AD-66F6-43F4-9DE3-2904D5F546A7}" type="pres">
      <dgm:prSet presAssocID="{AB812383-0A48-4587-9EC7-A35C99F9003A}" presName="text_1" presStyleLbl="node1" presStyleIdx="0" presStyleCnt="5">
        <dgm:presLayoutVars>
          <dgm:bulletEnabled val="1"/>
        </dgm:presLayoutVars>
      </dgm:prSet>
      <dgm:spPr/>
    </dgm:pt>
    <dgm:pt modelId="{2AD223EB-59CB-4A38-B415-4AD1DA07E2A9}" type="pres">
      <dgm:prSet presAssocID="{AB812383-0A48-4587-9EC7-A35C99F9003A}" presName="accent_1" presStyleCnt="0"/>
      <dgm:spPr/>
    </dgm:pt>
    <dgm:pt modelId="{314B974E-1F60-4013-B312-2A0095565D76}" type="pres">
      <dgm:prSet presAssocID="{AB812383-0A48-4587-9EC7-A35C99F9003A}" presName="accentRepeatNode" presStyleLbl="solidFgAcc1" presStyleIdx="0" presStyleCnt="5"/>
      <dgm:spPr/>
    </dgm:pt>
    <dgm:pt modelId="{071FAA9D-0A28-41F5-8FB8-0F17A4ABAB7D}" type="pres">
      <dgm:prSet presAssocID="{F6C34813-64EF-429D-96EA-C3C7E7BA56BF}" presName="text_2" presStyleLbl="node1" presStyleIdx="1" presStyleCnt="5">
        <dgm:presLayoutVars>
          <dgm:bulletEnabled val="1"/>
        </dgm:presLayoutVars>
      </dgm:prSet>
      <dgm:spPr/>
    </dgm:pt>
    <dgm:pt modelId="{4057397B-B776-4F77-AED4-639B6299CB98}" type="pres">
      <dgm:prSet presAssocID="{F6C34813-64EF-429D-96EA-C3C7E7BA56BF}" presName="accent_2" presStyleCnt="0"/>
      <dgm:spPr/>
    </dgm:pt>
    <dgm:pt modelId="{FD091D8A-7D21-4FDC-8C4B-806295B7B85A}" type="pres">
      <dgm:prSet presAssocID="{F6C34813-64EF-429D-96EA-C3C7E7BA56BF}" presName="accentRepeatNode" presStyleLbl="solidFgAcc1" presStyleIdx="1" presStyleCnt="5"/>
      <dgm:spPr/>
    </dgm:pt>
    <dgm:pt modelId="{C5340E25-7D6E-48C6-9788-7211DE1406BD}" type="pres">
      <dgm:prSet presAssocID="{BC1E9EDB-8088-4973-99BC-6FB96D4BDC44}" presName="text_3" presStyleLbl="node1" presStyleIdx="2" presStyleCnt="5">
        <dgm:presLayoutVars>
          <dgm:bulletEnabled val="1"/>
        </dgm:presLayoutVars>
      </dgm:prSet>
      <dgm:spPr/>
    </dgm:pt>
    <dgm:pt modelId="{7E49F781-8544-4D08-8335-C1711AFD5EC3}" type="pres">
      <dgm:prSet presAssocID="{BC1E9EDB-8088-4973-99BC-6FB96D4BDC44}" presName="accent_3" presStyleCnt="0"/>
      <dgm:spPr/>
    </dgm:pt>
    <dgm:pt modelId="{A425C742-9EB9-4F4B-A134-21A14A10BE0B}" type="pres">
      <dgm:prSet presAssocID="{BC1E9EDB-8088-4973-99BC-6FB96D4BDC44}" presName="accentRepeatNode" presStyleLbl="solidFgAcc1" presStyleIdx="2" presStyleCnt="5"/>
      <dgm:spPr/>
    </dgm:pt>
    <dgm:pt modelId="{86EF0690-7060-4E55-90A5-E936C956BA3D}" type="pres">
      <dgm:prSet presAssocID="{A07875D8-6C76-44C0-B310-2CB81FA018CD}" presName="text_4" presStyleLbl="node1" presStyleIdx="3" presStyleCnt="5">
        <dgm:presLayoutVars>
          <dgm:bulletEnabled val="1"/>
        </dgm:presLayoutVars>
      </dgm:prSet>
      <dgm:spPr/>
    </dgm:pt>
    <dgm:pt modelId="{1733172C-92C6-4480-8B55-37EB39459653}" type="pres">
      <dgm:prSet presAssocID="{A07875D8-6C76-44C0-B310-2CB81FA018CD}" presName="accent_4" presStyleCnt="0"/>
      <dgm:spPr/>
    </dgm:pt>
    <dgm:pt modelId="{8B87F37B-5C92-4286-8D52-6D0C2A754C04}" type="pres">
      <dgm:prSet presAssocID="{A07875D8-6C76-44C0-B310-2CB81FA018CD}" presName="accentRepeatNode" presStyleLbl="solidFgAcc1" presStyleIdx="3" presStyleCnt="5"/>
      <dgm:spPr/>
    </dgm:pt>
    <dgm:pt modelId="{893588FB-AD40-4C36-89EE-B839D9EFDA22}" type="pres">
      <dgm:prSet presAssocID="{0643F146-A9C2-44DE-A02F-885F4360C23C}" presName="text_5" presStyleLbl="node1" presStyleIdx="4" presStyleCnt="5">
        <dgm:presLayoutVars>
          <dgm:bulletEnabled val="1"/>
        </dgm:presLayoutVars>
      </dgm:prSet>
      <dgm:spPr/>
    </dgm:pt>
    <dgm:pt modelId="{B8137C6C-2500-474E-AC03-4337AE8F09E2}" type="pres">
      <dgm:prSet presAssocID="{0643F146-A9C2-44DE-A02F-885F4360C23C}" presName="accent_5" presStyleCnt="0"/>
      <dgm:spPr/>
    </dgm:pt>
    <dgm:pt modelId="{7D2BB264-4146-4EEA-A647-38C7B2C84CA9}" type="pres">
      <dgm:prSet presAssocID="{0643F146-A9C2-44DE-A02F-885F4360C23C}" presName="accentRepeatNode" presStyleLbl="solidFgAcc1" presStyleIdx="4" presStyleCnt="5"/>
      <dgm:spPr/>
    </dgm:pt>
  </dgm:ptLst>
  <dgm:cxnLst>
    <dgm:cxn modelId="{AA084C00-5971-4232-B7AC-653258B20889}" type="presOf" srcId="{F6C34813-64EF-429D-96EA-C3C7E7BA56BF}" destId="{071FAA9D-0A28-41F5-8FB8-0F17A4ABAB7D}" srcOrd="0" destOrd="0" presId="urn:microsoft.com/office/officeart/2008/layout/VerticalCurvedList"/>
    <dgm:cxn modelId="{A72D5A14-F102-457E-9195-3F175F100A83}" srcId="{16BF83CA-83F6-4DCF-A86A-CB323C5D61FA}" destId="{0643F146-A9C2-44DE-A02F-885F4360C23C}" srcOrd="4" destOrd="0" parTransId="{D90F2BDA-5454-46A2-8DFF-18ED529B35BD}" sibTransId="{E5856A5E-D235-49BF-A8ED-50E6BC9DDA27}"/>
    <dgm:cxn modelId="{2FCE221A-5A23-4DB8-A810-A08931F0A728}" type="presOf" srcId="{16BF83CA-83F6-4DCF-A86A-CB323C5D61FA}" destId="{577C9CB0-AD60-4CCE-8FD5-2C1FC8624624}" srcOrd="0" destOrd="0" presId="urn:microsoft.com/office/officeart/2008/layout/VerticalCurvedList"/>
    <dgm:cxn modelId="{B0250431-05AC-4354-87D6-5ED3FD639238}" type="presOf" srcId="{0643F146-A9C2-44DE-A02F-885F4360C23C}" destId="{893588FB-AD40-4C36-89EE-B839D9EFDA22}" srcOrd="0" destOrd="0" presId="urn:microsoft.com/office/officeart/2008/layout/VerticalCurvedList"/>
    <dgm:cxn modelId="{8A30133A-CDE8-4A44-908D-066A3BBC8A0A}" type="presOf" srcId="{0A4637B8-63DD-40FE-9D8C-8C3062D82899}" destId="{951321E2-FC65-4DF2-B88E-1D6B4F5804C0}" srcOrd="0" destOrd="0" presId="urn:microsoft.com/office/officeart/2008/layout/VerticalCurvedList"/>
    <dgm:cxn modelId="{5503033B-184D-4F90-96D5-74CBFB6F653D}" srcId="{16BF83CA-83F6-4DCF-A86A-CB323C5D61FA}" destId="{AB812383-0A48-4587-9EC7-A35C99F9003A}" srcOrd="0" destOrd="0" parTransId="{CC35B261-A5E5-487C-AB5B-DEB0DC0D9F64}" sibTransId="{0A4637B8-63DD-40FE-9D8C-8C3062D82899}"/>
    <dgm:cxn modelId="{38B5D16C-B3C4-4097-BA38-E08A9D17458C}" type="presOf" srcId="{A07875D8-6C76-44C0-B310-2CB81FA018CD}" destId="{86EF0690-7060-4E55-90A5-E936C956BA3D}" srcOrd="0" destOrd="0" presId="urn:microsoft.com/office/officeart/2008/layout/VerticalCurvedList"/>
    <dgm:cxn modelId="{8D705870-8CA1-49CC-BBE1-B6D526098A25}" srcId="{16BF83CA-83F6-4DCF-A86A-CB323C5D61FA}" destId="{BC1E9EDB-8088-4973-99BC-6FB96D4BDC44}" srcOrd="2" destOrd="0" parTransId="{5983D81D-F13C-4DBF-8BE6-6C51CBD14D56}" sibTransId="{E4F4D312-C358-4ED8-84A2-D075DDB6597C}"/>
    <dgm:cxn modelId="{E5171F8A-3D53-4916-B5FF-893DBE4BA578}" type="presOf" srcId="{AB812383-0A48-4587-9EC7-A35C99F9003A}" destId="{AF1E94AD-66F6-43F4-9DE3-2904D5F546A7}" srcOrd="0" destOrd="0" presId="urn:microsoft.com/office/officeart/2008/layout/VerticalCurvedList"/>
    <dgm:cxn modelId="{79BED1A6-F203-43D7-B50E-98330C7284AA}" type="presOf" srcId="{BC1E9EDB-8088-4973-99BC-6FB96D4BDC44}" destId="{C5340E25-7D6E-48C6-9788-7211DE1406BD}" srcOrd="0" destOrd="0" presId="urn:microsoft.com/office/officeart/2008/layout/VerticalCurvedList"/>
    <dgm:cxn modelId="{F22835C1-0AC2-416B-B624-0D8F9FA9F9D5}" srcId="{16BF83CA-83F6-4DCF-A86A-CB323C5D61FA}" destId="{A07875D8-6C76-44C0-B310-2CB81FA018CD}" srcOrd="3" destOrd="0" parTransId="{7FEB395D-6CA2-4E17-B5E8-31B38D030DC0}" sibTransId="{15B5DBB3-2F26-4A7F-8AF3-A34107018413}"/>
    <dgm:cxn modelId="{D0F69FF5-6E84-4969-89D5-7763249E2A6F}" srcId="{16BF83CA-83F6-4DCF-A86A-CB323C5D61FA}" destId="{F6C34813-64EF-429D-96EA-C3C7E7BA56BF}" srcOrd="1" destOrd="0" parTransId="{2AC8FD9A-940D-4361-B4EE-B89D5226CFDA}" sibTransId="{CDD082E3-65BF-4B65-9BE0-E1001AEF7BC6}"/>
    <dgm:cxn modelId="{46A68F15-3936-4871-90BE-1F434DC4B5F3}" type="presParOf" srcId="{577C9CB0-AD60-4CCE-8FD5-2C1FC8624624}" destId="{7059BCE6-9EAF-4040-8F61-E2C0A6C6AD59}" srcOrd="0" destOrd="0" presId="urn:microsoft.com/office/officeart/2008/layout/VerticalCurvedList"/>
    <dgm:cxn modelId="{D00EB6CA-A389-4F2E-9003-2FE6D0F1DB2C}" type="presParOf" srcId="{7059BCE6-9EAF-4040-8F61-E2C0A6C6AD59}" destId="{DB14FD9F-9942-43FB-9A6E-1FB45174AAF5}" srcOrd="0" destOrd="0" presId="urn:microsoft.com/office/officeart/2008/layout/VerticalCurvedList"/>
    <dgm:cxn modelId="{4FDCD9C3-6924-46BE-B931-946531501CB7}" type="presParOf" srcId="{DB14FD9F-9942-43FB-9A6E-1FB45174AAF5}" destId="{EA73A861-3EC7-4D6A-9B7C-C06EC0869C43}" srcOrd="0" destOrd="0" presId="urn:microsoft.com/office/officeart/2008/layout/VerticalCurvedList"/>
    <dgm:cxn modelId="{F471F9DF-2583-4F48-9364-300728F92B2B}" type="presParOf" srcId="{DB14FD9F-9942-43FB-9A6E-1FB45174AAF5}" destId="{951321E2-FC65-4DF2-B88E-1D6B4F5804C0}" srcOrd="1" destOrd="0" presId="urn:microsoft.com/office/officeart/2008/layout/VerticalCurvedList"/>
    <dgm:cxn modelId="{0E268E13-C31F-4586-A4A4-7683D79AA2E8}" type="presParOf" srcId="{DB14FD9F-9942-43FB-9A6E-1FB45174AAF5}" destId="{28778F42-8A71-40FC-A4CA-52043DED95A4}" srcOrd="2" destOrd="0" presId="urn:microsoft.com/office/officeart/2008/layout/VerticalCurvedList"/>
    <dgm:cxn modelId="{E3822268-46DB-45E7-9BF1-0A6AA072359C}" type="presParOf" srcId="{DB14FD9F-9942-43FB-9A6E-1FB45174AAF5}" destId="{5585A177-6D2B-430A-8E7A-73891BE629D4}" srcOrd="3" destOrd="0" presId="urn:microsoft.com/office/officeart/2008/layout/VerticalCurvedList"/>
    <dgm:cxn modelId="{FFB75988-F101-4D59-81F1-37AAAA9EA634}" type="presParOf" srcId="{7059BCE6-9EAF-4040-8F61-E2C0A6C6AD59}" destId="{AF1E94AD-66F6-43F4-9DE3-2904D5F546A7}" srcOrd="1" destOrd="0" presId="urn:microsoft.com/office/officeart/2008/layout/VerticalCurvedList"/>
    <dgm:cxn modelId="{C7F9F144-1593-4D37-9C7E-D0278A0C9C3E}" type="presParOf" srcId="{7059BCE6-9EAF-4040-8F61-E2C0A6C6AD59}" destId="{2AD223EB-59CB-4A38-B415-4AD1DA07E2A9}" srcOrd="2" destOrd="0" presId="urn:microsoft.com/office/officeart/2008/layout/VerticalCurvedList"/>
    <dgm:cxn modelId="{CCBEDDEE-0D43-4DBD-8A80-AFAE817ADB7B}" type="presParOf" srcId="{2AD223EB-59CB-4A38-B415-4AD1DA07E2A9}" destId="{314B974E-1F60-4013-B312-2A0095565D76}" srcOrd="0" destOrd="0" presId="urn:microsoft.com/office/officeart/2008/layout/VerticalCurvedList"/>
    <dgm:cxn modelId="{DAA71986-F3D9-4C76-8E35-0837A1A5452B}" type="presParOf" srcId="{7059BCE6-9EAF-4040-8F61-E2C0A6C6AD59}" destId="{071FAA9D-0A28-41F5-8FB8-0F17A4ABAB7D}" srcOrd="3" destOrd="0" presId="urn:microsoft.com/office/officeart/2008/layout/VerticalCurvedList"/>
    <dgm:cxn modelId="{5F8224C8-7967-4E80-80D4-48E79CAFF009}" type="presParOf" srcId="{7059BCE6-9EAF-4040-8F61-E2C0A6C6AD59}" destId="{4057397B-B776-4F77-AED4-639B6299CB98}" srcOrd="4" destOrd="0" presId="urn:microsoft.com/office/officeart/2008/layout/VerticalCurvedList"/>
    <dgm:cxn modelId="{2410F137-22BA-4735-92C3-F408883AF5CF}" type="presParOf" srcId="{4057397B-B776-4F77-AED4-639B6299CB98}" destId="{FD091D8A-7D21-4FDC-8C4B-806295B7B85A}" srcOrd="0" destOrd="0" presId="urn:microsoft.com/office/officeart/2008/layout/VerticalCurvedList"/>
    <dgm:cxn modelId="{C7C3E2F3-5BCE-4607-8DA6-5B5BD3813285}" type="presParOf" srcId="{7059BCE6-9EAF-4040-8F61-E2C0A6C6AD59}" destId="{C5340E25-7D6E-48C6-9788-7211DE1406BD}" srcOrd="5" destOrd="0" presId="urn:microsoft.com/office/officeart/2008/layout/VerticalCurvedList"/>
    <dgm:cxn modelId="{8A53592E-BC67-4007-B6A7-68C47F8DEDE6}" type="presParOf" srcId="{7059BCE6-9EAF-4040-8F61-E2C0A6C6AD59}" destId="{7E49F781-8544-4D08-8335-C1711AFD5EC3}" srcOrd="6" destOrd="0" presId="urn:microsoft.com/office/officeart/2008/layout/VerticalCurvedList"/>
    <dgm:cxn modelId="{265DBB70-0942-4CFC-8901-1305569BFAB0}" type="presParOf" srcId="{7E49F781-8544-4D08-8335-C1711AFD5EC3}" destId="{A425C742-9EB9-4F4B-A134-21A14A10BE0B}" srcOrd="0" destOrd="0" presId="urn:microsoft.com/office/officeart/2008/layout/VerticalCurvedList"/>
    <dgm:cxn modelId="{A36C1D07-CE31-4CCE-9480-46DC564D411A}" type="presParOf" srcId="{7059BCE6-9EAF-4040-8F61-E2C0A6C6AD59}" destId="{86EF0690-7060-4E55-90A5-E936C956BA3D}" srcOrd="7" destOrd="0" presId="urn:microsoft.com/office/officeart/2008/layout/VerticalCurvedList"/>
    <dgm:cxn modelId="{B464EEEB-89B5-4AD3-B10D-0135D46B1BEB}" type="presParOf" srcId="{7059BCE6-9EAF-4040-8F61-E2C0A6C6AD59}" destId="{1733172C-92C6-4480-8B55-37EB39459653}" srcOrd="8" destOrd="0" presId="urn:microsoft.com/office/officeart/2008/layout/VerticalCurvedList"/>
    <dgm:cxn modelId="{01443135-EC0C-46D8-8402-82F966CEBAD2}" type="presParOf" srcId="{1733172C-92C6-4480-8B55-37EB39459653}" destId="{8B87F37B-5C92-4286-8D52-6D0C2A754C04}" srcOrd="0" destOrd="0" presId="urn:microsoft.com/office/officeart/2008/layout/VerticalCurvedList"/>
    <dgm:cxn modelId="{BECBAF11-AAB8-44DF-ABED-85E36619F9F2}" type="presParOf" srcId="{7059BCE6-9EAF-4040-8F61-E2C0A6C6AD59}" destId="{893588FB-AD40-4C36-89EE-B839D9EFDA22}" srcOrd="9" destOrd="0" presId="urn:microsoft.com/office/officeart/2008/layout/VerticalCurvedList"/>
    <dgm:cxn modelId="{7644FFFB-0C55-4321-9208-8D7A377A807D}" type="presParOf" srcId="{7059BCE6-9EAF-4040-8F61-E2C0A6C6AD59}" destId="{B8137C6C-2500-474E-AC03-4337AE8F09E2}" srcOrd="10" destOrd="0" presId="urn:microsoft.com/office/officeart/2008/layout/VerticalCurvedList"/>
    <dgm:cxn modelId="{529E676B-B631-4814-9067-1560D6913D46}" type="presParOf" srcId="{B8137C6C-2500-474E-AC03-4337AE8F09E2}" destId="{7D2BB264-4146-4EEA-A647-38C7B2C84C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F83CA-83F6-4DCF-A86A-CB323C5D61F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777EA21-7E2F-4BBA-8C99-6E2D000B1A7A}" type="pres">
      <dgm:prSet presAssocID="{16BF83CA-83F6-4DCF-A86A-CB323C5D61FA}" presName="compositeShape" presStyleCnt="0">
        <dgm:presLayoutVars>
          <dgm:dir/>
          <dgm:resizeHandles/>
        </dgm:presLayoutVars>
      </dgm:prSet>
      <dgm:spPr/>
    </dgm:pt>
  </dgm:ptLst>
  <dgm:cxnLst>
    <dgm:cxn modelId="{FF0ECF0E-C887-43D6-B36A-055E3683BB3B}" type="presOf" srcId="{16BF83CA-83F6-4DCF-A86A-CB323C5D61FA}" destId="{7777EA21-7E2F-4BBA-8C99-6E2D000B1A7A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4E31A-8602-49CB-94C2-C8B323C4FE99}" type="doc">
      <dgm:prSet loTypeId="urn:microsoft.com/office/officeart/2005/8/layout/hList9" loCatId="list" qsTypeId="urn:microsoft.com/office/officeart/2005/8/quickstyle/simple1" qsCatId="simple" csTypeId="urn:microsoft.com/office/officeart/2005/8/colors/accent6_2" csCatId="accent6" phldr="1"/>
      <dgm:spPr/>
    </dgm:pt>
    <dgm:pt modelId="{1CF05C72-7681-4E97-B33F-6AAA69004D6A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ЭКСПЕДИЦИЯ</a:t>
          </a:r>
        </a:p>
      </dgm:t>
    </dgm:pt>
    <dgm:pt modelId="{F6B8455D-B254-4FC7-9D34-D435383CC769}" type="parTrans" cxnId="{BC1020B1-FACC-4385-BA3A-E7E349809D6D}">
      <dgm:prSet/>
      <dgm:spPr/>
      <dgm:t>
        <a:bodyPr/>
        <a:lstStyle/>
        <a:p>
          <a:endParaRPr lang="ru-RU"/>
        </a:p>
      </dgm:t>
    </dgm:pt>
    <dgm:pt modelId="{8681AC0C-74AF-4EFA-969E-5C4F0B2EFAC4}" type="sibTrans" cxnId="{BC1020B1-FACC-4385-BA3A-E7E349809D6D}">
      <dgm:prSet/>
      <dgm:spPr/>
      <dgm:t>
        <a:bodyPr/>
        <a:lstStyle/>
        <a:p>
          <a:endParaRPr lang="ru-RU"/>
        </a:p>
      </dgm:t>
    </dgm:pt>
    <dgm:pt modelId="{4C0E71B3-4415-44C0-8CF6-0DFE459CF82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ТУРИСТСКИЙ ПОХОД</a:t>
          </a:r>
        </a:p>
      </dgm:t>
    </dgm:pt>
    <dgm:pt modelId="{48CCDC67-F403-4F79-BDB4-6CE933A55705}" type="parTrans" cxnId="{CDC2F6A9-9CEA-4952-8A63-BFC9F24A42AF}">
      <dgm:prSet/>
      <dgm:spPr/>
      <dgm:t>
        <a:bodyPr/>
        <a:lstStyle/>
        <a:p>
          <a:endParaRPr lang="ru-RU"/>
        </a:p>
      </dgm:t>
    </dgm:pt>
    <dgm:pt modelId="{1E5085E2-7741-4530-986D-1EAAF13E4EF3}" type="sibTrans" cxnId="{CDC2F6A9-9CEA-4952-8A63-BFC9F24A42AF}">
      <dgm:prSet/>
      <dgm:spPr/>
      <dgm:t>
        <a:bodyPr/>
        <a:lstStyle/>
        <a:p>
          <a:endParaRPr lang="ru-RU"/>
        </a:p>
      </dgm:t>
    </dgm:pt>
    <dgm:pt modelId="{68F38D75-69D9-4551-8760-0A5E352AFE6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ЭКСКУРСИЯ</a:t>
          </a:r>
        </a:p>
      </dgm:t>
    </dgm:pt>
    <dgm:pt modelId="{03DF764F-0F9A-41CA-9513-FDEB473D7C93}" type="parTrans" cxnId="{0C017E62-BFA1-436F-8724-17FFB3788E98}">
      <dgm:prSet/>
      <dgm:spPr/>
      <dgm:t>
        <a:bodyPr/>
        <a:lstStyle/>
        <a:p>
          <a:endParaRPr lang="ru-RU"/>
        </a:p>
      </dgm:t>
    </dgm:pt>
    <dgm:pt modelId="{A953766E-C026-4998-996B-5BC1F52DCEC0}" type="sibTrans" cxnId="{0C017E62-BFA1-436F-8724-17FFB3788E98}">
      <dgm:prSet/>
      <dgm:spPr/>
      <dgm:t>
        <a:bodyPr/>
        <a:lstStyle/>
        <a:p>
          <a:endParaRPr lang="ru-RU"/>
        </a:p>
      </dgm:t>
    </dgm:pt>
    <dgm:pt modelId="{46B90A5E-D566-4366-A9D6-71418BFA2CC0}" type="pres">
      <dgm:prSet presAssocID="{9BA4E31A-8602-49CB-94C2-C8B323C4FE99}" presName="list" presStyleCnt="0">
        <dgm:presLayoutVars>
          <dgm:dir/>
          <dgm:animLvl val="lvl"/>
        </dgm:presLayoutVars>
      </dgm:prSet>
      <dgm:spPr/>
    </dgm:pt>
    <dgm:pt modelId="{8841A4CB-14A8-41F7-B7F0-F1D9FAEA1CF6}" type="pres">
      <dgm:prSet presAssocID="{1CF05C72-7681-4E97-B33F-6AAA69004D6A}" presName="posSpace" presStyleCnt="0"/>
      <dgm:spPr/>
    </dgm:pt>
    <dgm:pt modelId="{6EC3AD5D-78F5-4718-A73E-A1A76CF33ABC}" type="pres">
      <dgm:prSet presAssocID="{1CF05C72-7681-4E97-B33F-6AAA69004D6A}" presName="vertFlow" presStyleCnt="0"/>
      <dgm:spPr/>
    </dgm:pt>
    <dgm:pt modelId="{29748531-BCB4-4669-AD9F-D86488B9F2C4}" type="pres">
      <dgm:prSet presAssocID="{1CF05C72-7681-4E97-B33F-6AAA69004D6A}" presName="topSpace" presStyleCnt="0"/>
      <dgm:spPr/>
    </dgm:pt>
    <dgm:pt modelId="{F62D1E50-A8D0-4529-A156-3E493CA6ECB3}" type="pres">
      <dgm:prSet presAssocID="{1CF05C72-7681-4E97-B33F-6AAA69004D6A}" presName="firstComp" presStyleCnt="0"/>
      <dgm:spPr/>
    </dgm:pt>
    <dgm:pt modelId="{8EDC733F-3882-4920-A598-E3BE9970748F}" type="pres">
      <dgm:prSet presAssocID="{1CF05C72-7681-4E97-B33F-6AAA69004D6A}" presName="firstChild" presStyleLbl="bgAccFollowNode1" presStyleIdx="0" presStyleCnt="3" custScaleX="129931" custScaleY="160186" custLinFactNeighborX="60595" custLinFactNeighborY="68728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19C535C6-71D0-42E9-AA6A-CBD4E89663E7}" type="pres">
      <dgm:prSet presAssocID="{1CF05C72-7681-4E97-B33F-6AAA69004D6A}" presName="firstChildTx" presStyleLbl="bgAccFollowNode1" presStyleIdx="0" presStyleCnt="3">
        <dgm:presLayoutVars>
          <dgm:bulletEnabled val="1"/>
        </dgm:presLayoutVars>
      </dgm:prSet>
      <dgm:spPr/>
    </dgm:pt>
    <dgm:pt modelId="{1B188704-A578-45D4-ABD9-83A03DBA7F5B}" type="pres">
      <dgm:prSet presAssocID="{1CF05C72-7681-4E97-B33F-6AAA69004D6A}" presName="negSpace" presStyleCnt="0"/>
      <dgm:spPr/>
    </dgm:pt>
    <dgm:pt modelId="{2448387C-CE8C-4DE7-BB2A-405295083157}" type="pres">
      <dgm:prSet presAssocID="{1CF05C72-7681-4E97-B33F-6AAA69004D6A}" presName="circle" presStyleLbl="node1" presStyleIdx="0" presStyleCnt="3" custScaleX="205976" custLinFactNeighborX="-6506" custLinFactNeighborY="14531"/>
      <dgm:spPr/>
    </dgm:pt>
    <dgm:pt modelId="{A7DC0A5E-EE5F-4D22-8662-AB38A4D51D86}" type="pres">
      <dgm:prSet presAssocID="{8681AC0C-74AF-4EFA-969E-5C4F0B2EFAC4}" presName="transSpace" presStyleCnt="0"/>
      <dgm:spPr/>
    </dgm:pt>
    <dgm:pt modelId="{BA439575-B2DD-4B9D-9A09-14625412F569}" type="pres">
      <dgm:prSet presAssocID="{4C0E71B3-4415-44C0-8CF6-0DFE459CF825}" presName="posSpace" presStyleCnt="0"/>
      <dgm:spPr/>
    </dgm:pt>
    <dgm:pt modelId="{CD3871F9-BAAF-4C37-8BFF-F908CAF2E3FF}" type="pres">
      <dgm:prSet presAssocID="{4C0E71B3-4415-44C0-8CF6-0DFE459CF825}" presName="vertFlow" presStyleCnt="0"/>
      <dgm:spPr/>
    </dgm:pt>
    <dgm:pt modelId="{25F49894-495D-4590-AE24-46A268F608A3}" type="pres">
      <dgm:prSet presAssocID="{4C0E71B3-4415-44C0-8CF6-0DFE459CF825}" presName="topSpace" presStyleCnt="0"/>
      <dgm:spPr/>
    </dgm:pt>
    <dgm:pt modelId="{21E88300-B4AB-4D14-A76B-7EC8BA1217F2}" type="pres">
      <dgm:prSet presAssocID="{4C0E71B3-4415-44C0-8CF6-0DFE459CF825}" presName="firstComp" presStyleCnt="0"/>
      <dgm:spPr/>
    </dgm:pt>
    <dgm:pt modelId="{A314CF7E-E277-4A6A-9E8B-6DF8D0B0F5B6}" type="pres">
      <dgm:prSet presAssocID="{4C0E71B3-4415-44C0-8CF6-0DFE459CF825}" presName="firstChild" presStyleLbl="bgAccFollowNode1" presStyleIdx="1" presStyleCnt="3" custScaleX="129196" custScaleY="158547" custLinFactNeighborX="10488" custLinFactNeighborY="60104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C0DA0C78-BDEA-4B68-8B77-AB6BFBB47F77}" type="pres">
      <dgm:prSet presAssocID="{4C0E71B3-4415-44C0-8CF6-0DFE459CF825}" presName="firstChildTx" presStyleLbl="bgAccFollowNode1" presStyleIdx="1" presStyleCnt="3">
        <dgm:presLayoutVars>
          <dgm:bulletEnabled val="1"/>
        </dgm:presLayoutVars>
      </dgm:prSet>
      <dgm:spPr/>
    </dgm:pt>
    <dgm:pt modelId="{782AA29E-EA13-4B98-A39D-CE2977A48D0C}" type="pres">
      <dgm:prSet presAssocID="{4C0E71B3-4415-44C0-8CF6-0DFE459CF825}" presName="negSpace" presStyleCnt="0"/>
      <dgm:spPr/>
    </dgm:pt>
    <dgm:pt modelId="{E5DEE175-A0F8-463A-80EC-3E3BA35BA9DA}" type="pres">
      <dgm:prSet presAssocID="{4C0E71B3-4415-44C0-8CF6-0DFE459CF825}" presName="circle" presStyleLbl="node1" presStyleIdx="1" presStyleCnt="3" custScaleX="199033" custLinFactNeighborX="-63442" custLinFactNeighborY="14531"/>
      <dgm:spPr/>
    </dgm:pt>
    <dgm:pt modelId="{CCB802B2-843C-4D8F-82FD-3564EC354959}" type="pres">
      <dgm:prSet presAssocID="{1E5085E2-7741-4530-986D-1EAAF13E4EF3}" presName="transSpace" presStyleCnt="0"/>
      <dgm:spPr/>
    </dgm:pt>
    <dgm:pt modelId="{48402EFB-C61E-4328-833B-1A5B698A52F0}" type="pres">
      <dgm:prSet presAssocID="{68F38D75-69D9-4551-8760-0A5E352AFE65}" presName="posSpace" presStyleCnt="0"/>
      <dgm:spPr/>
    </dgm:pt>
    <dgm:pt modelId="{93069CE8-AEBD-4D80-9CE5-216D8D3CCBC5}" type="pres">
      <dgm:prSet presAssocID="{68F38D75-69D9-4551-8760-0A5E352AFE65}" presName="vertFlow" presStyleCnt="0"/>
      <dgm:spPr/>
    </dgm:pt>
    <dgm:pt modelId="{F8C17B76-8C63-48C9-94C1-590E23AC038C}" type="pres">
      <dgm:prSet presAssocID="{68F38D75-69D9-4551-8760-0A5E352AFE65}" presName="topSpace" presStyleCnt="0"/>
      <dgm:spPr/>
    </dgm:pt>
    <dgm:pt modelId="{34EEF2C3-2948-4F6B-9A4B-0D765188B850}" type="pres">
      <dgm:prSet presAssocID="{68F38D75-69D9-4551-8760-0A5E352AFE65}" presName="firstComp" presStyleCnt="0"/>
      <dgm:spPr/>
    </dgm:pt>
    <dgm:pt modelId="{9B7DCF46-D65F-428C-9536-F2D5FB3FE4F4}" type="pres">
      <dgm:prSet presAssocID="{68F38D75-69D9-4551-8760-0A5E352AFE65}" presName="firstChild" presStyleLbl="bgAccFollowNode1" presStyleIdx="2" presStyleCnt="3" custScaleX="127694" custScaleY="160187" custLinFactNeighborX="-40284" custLinFactNeighborY="85978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D235709D-4174-475E-B207-C28175667147}" type="pres">
      <dgm:prSet presAssocID="{68F38D75-69D9-4551-8760-0A5E352AFE65}" presName="firstChildTx" presStyleLbl="bgAccFollowNode1" presStyleIdx="2" presStyleCnt="3">
        <dgm:presLayoutVars>
          <dgm:bulletEnabled val="1"/>
        </dgm:presLayoutVars>
      </dgm:prSet>
      <dgm:spPr/>
    </dgm:pt>
    <dgm:pt modelId="{5C474C8F-7A42-4453-9BA1-D36C47D205CD}" type="pres">
      <dgm:prSet presAssocID="{68F38D75-69D9-4551-8760-0A5E352AFE65}" presName="negSpace" presStyleCnt="0"/>
      <dgm:spPr/>
    </dgm:pt>
    <dgm:pt modelId="{9BBA7331-8A10-417D-865C-8B574D097CBE}" type="pres">
      <dgm:prSet presAssocID="{68F38D75-69D9-4551-8760-0A5E352AFE65}" presName="circle" presStyleLbl="node1" presStyleIdx="2" presStyleCnt="3" custScaleX="192635" custLinFactNeighborX="-81244" custLinFactNeighborY="14531"/>
      <dgm:spPr/>
    </dgm:pt>
  </dgm:ptLst>
  <dgm:cxnLst>
    <dgm:cxn modelId="{D8B95523-C6A4-4E91-916C-45F7CBFEAB90}" type="presOf" srcId="{1CF05C72-7681-4E97-B33F-6AAA69004D6A}" destId="{2448387C-CE8C-4DE7-BB2A-405295083157}" srcOrd="0" destOrd="0" presId="urn:microsoft.com/office/officeart/2005/8/layout/hList9"/>
    <dgm:cxn modelId="{1DEA9537-6C89-43B5-8805-2487BDC1A09E}" type="presOf" srcId="{68F38D75-69D9-4551-8760-0A5E352AFE65}" destId="{9BBA7331-8A10-417D-865C-8B574D097CBE}" srcOrd="0" destOrd="0" presId="urn:microsoft.com/office/officeart/2005/8/layout/hList9"/>
    <dgm:cxn modelId="{0C017E62-BFA1-436F-8724-17FFB3788E98}" srcId="{9BA4E31A-8602-49CB-94C2-C8B323C4FE99}" destId="{68F38D75-69D9-4551-8760-0A5E352AFE65}" srcOrd="2" destOrd="0" parTransId="{03DF764F-0F9A-41CA-9513-FDEB473D7C93}" sibTransId="{A953766E-C026-4998-996B-5BC1F52DCEC0}"/>
    <dgm:cxn modelId="{CDC2F6A9-9CEA-4952-8A63-BFC9F24A42AF}" srcId="{9BA4E31A-8602-49CB-94C2-C8B323C4FE99}" destId="{4C0E71B3-4415-44C0-8CF6-0DFE459CF825}" srcOrd="1" destOrd="0" parTransId="{48CCDC67-F403-4F79-BDB4-6CE933A55705}" sibTransId="{1E5085E2-7741-4530-986D-1EAAF13E4EF3}"/>
    <dgm:cxn modelId="{BC1020B1-FACC-4385-BA3A-E7E349809D6D}" srcId="{9BA4E31A-8602-49CB-94C2-C8B323C4FE99}" destId="{1CF05C72-7681-4E97-B33F-6AAA69004D6A}" srcOrd="0" destOrd="0" parTransId="{F6B8455D-B254-4FC7-9D34-D435383CC769}" sibTransId="{8681AC0C-74AF-4EFA-969E-5C4F0B2EFAC4}"/>
    <dgm:cxn modelId="{32E284CC-4B9C-4A28-8E7B-85B0011EB6F5}" type="presOf" srcId="{4C0E71B3-4415-44C0-8CF6-0DFE459CF825}" destId="{E5DEE175-A0F8-463A-80EC-3E3BA35BA9DA}" srcOrd="0" destOrd="0" presId="urn:microsoft.com/office/officeart/2005/8/layout/hList9"/>
    <dgm:cxn modelId="{92AE45F5-F470-4D0E-BC91-F2605751C62D}" type="presOf" srcId="{9BA4E31A-8602-49CB-94C2-C8B323C4FE99}" destId="{46B90A5E-D566-4366-A9D6-71418BFA2CC0}" srcOrd="0" destOrd="0" presId="urn:microsoft.com/office/officeart/2005/8/layout/hList9"/>
    <dgm:cxn modelId="{C18CF551-C3FA-49DC-918A-6DB2E7CD017A}" type="presParOf" srcId="{46B90A5E-D566-4366-A9D6-71418BFA2CC0}" destId="{8841A4CB-14A8-41F7-B7F0-F1D9FAEA1CF6}" srcOrd="0" destOrd="0" presId="urn:microsoft.com/office/officeart/2005/8/layout/hList9"/>
    <dgm:cxn modelId="{EF0130DE-802F-415B-8C68-9BD32E280E80}" type="presParOf" srcId="{46B90A5E-D566-4366-A9D6-71418BFA2CC0}" destId="{6EC3AD5D-78F5-4718-A73E-A1A76CF33ABC}" srcOrd="1" destOrd="0" presId="urn:microsoft.com/office/officeart/2005/8/layout/hList9"/>
    <dgm:cxn modelId="{DEE86294-ABE2-4A9B-A959-5B9546B90FB7}" type="presParOf" srcId="{6EC3AD5D-78F5-4718-A73E-A1A76CF33ABC}" destId="{29748531-BCB4-4669-AD9F-D86488B9F2C4}" srcOrd="0" destOrd="0" presId="urn:microsoft.com/office/officeart/2005/8/layout/hList9"/>
    <dgm:cxn modelId="{2F448491-62C5-405A-BCB4-D3147D8308D0}" type="presParOf" srcId="{6EC3AD5D-78F5-4718-A73E-A1A76CF33ABC}" destId="{F62D1E50-A8D0-4529-A156-3E493CA6ECB3}" srcOrd="1" destOrd="0" presId="urn:microsoft.com/office/officeart/2005/8/layout/hList9"/>
    <dgm:cxn modelId="{4F824A1A-3939-4660-83F8-34CCC5AF9388}" type="presParOf" srcId="{F62D1E50-A8D0-4529-A156-3E493CA6ECB3}" destId="{8EDC733F-3882-4920-A598-E3BE9970748F}" srcOrd="0" destOrd="0" presId="urn:microsoft.com/office/officeart/2005/8/layout/hList9"/>
    <dgm:cxn modelId="{FFC6DBAD-E925-475B-998C-D575CCFAFFE7}" type="presParOf" srcId="{F62D1E50-A8D0-4529-A156-3E493CA6ECB3}" destId="{19C535C6-71D0-42E9-AA6A-CBD4E89663E7}" srcOrd="1" destOrd="0" presId="urn:microsoft.com/office/officeart/2005/8/layout/hList9"/>
    <dgm:cxn modelId="{C88CB604-909C-4341-A87A-2681E3428CCC}" type="presParOf" srcId="{46B90A5E-D566-4366-A9D6-71418BFA2CC0}" destId="{1B188704-A578-45D4-ABD9-83A03DBA7F5B}" srcOrd="2" destOrd="0" presId="urn:microsoft.com/office/officeart/2005/8/layout/hList9"/>
    <dgm:cxn modelId="{B6C0EA0E-6F91-47B1-A92A-09041F8FC2D0}" type="presParOf" srcId="{46B90A5E-D566-4366-A9D6-71418BFA2CC0}" destId="{2448387C-CE8C-4DE7-BB2A-405295083157}" srcOrd="3" destOrd="0" presId="urn:microsoft.com/office/officeart/2005/8/layout/hList9"/>
    <dgm:cxn modelId="{5CA6E67C-B53D-4DC4-A35C-14EBAF070C9C}" type="presParOf" srcId="{46B90A5E-D566-4366-A9D6-71418BFA2CC0}" destId="{A7DC0A5E-EE5F-4D22-8662-AB38A4D51D86}" srcOrd="4" destOrd="0" presId="urn:microsoft.com/office/officeart/2005/8/layout/hList9"/>
    <dgm:cxn modelId="{2B576D54-E354-47CF-A3EF-134FF1C4E9A9}" type="presParOf" srcId="{46B90A5E-D566-4366-A9D6-71418BFA2CC0}" destId="{BA439575-B2DD-4B9D-9A09-14625412F569}" srcOrd="5" destOrd="0" presId="urn:microsoft.com/office/officeart/2005/8/layout/hList9"/>
    <dgm:cxn modelId="{CD70FACC-5F32-4992-9A6B-C3DC0917F501}" type="presParOf" srcId="{46B90A5E-D566-4366-A9D6-71418BFA2CC0}" destId="{CD3871F9-BAAF-4C37-8BFF-F908CAF2E3FF}" srcOrd="6" destOrd="0" presId="urn:microsoft.com/office/officeart/2005/8/layout/hList9"/>
    <dgm:cxn modelId="{0387C9A6-A4F1-4F30-8C8E-0D05B8A64878}" type="presParOf" srcId="{CD3871F9-BAAF-4C37-8BFF-F908CAF2E3FF}" destId="{25F49894-495D-4590-AE24-46A268F608A3}" srcOrd="0" destOrd="0" presId="urn:microsoft.com/office/officeart/2005/8/layout/hList9"/>
    <dgm:cxn modelId="{7C6DFA04-5162-4687-9EF2-A12971C977C1}" type="presParOf" srcId="{CD3871F9-BAAF-4C37-8BFF-F908CAF2E3FF}" destId="{21E88300-B4AB-4D14-A76B-7EC8BA1217F2}" srcOrd="1" destOrd="0" presId="urn:microsoft.com/office/officeart/2005/8/layout/hList9"/>
    <dgm:cxn modelId="{F68ACB18-F907-45C4-ADD3-C239DA33F6E8}" type="presParOf" srcId="{21E88300-B4AB-4D14-A76B-7EC8BA1217F2}" destId="{A314CF7E-E277-4A6A-9E8B-6DF8D0B0F5B6}" srcOrd="0" destOrd="0" presId="urn:microsoft.com/office/officeart/2005/8/layout/hList9"/>
    <dgm:cxn modelId="{62E8FBF1-DC45-46CA-8175-99569E2A6812}" type="presParOf" srcId="{21E88300-B4AB-4D14-A76B-7EC8BA1217F2}" destId="{C0DA0C78-BDEA-4B68-8B77-AB6BFBB47F77}" srcOrd="1" destOrd="0" presId="urn:microsoft.com/office/officeart/2005/8/layout/hList9"/>
    <dgm:cxn modelId="{BEC74872-9F5E-4493-9C1A-DD94F5D56C45}" type="presParOf" srcId="{46B90A5E-D566-4366-A9D6-71418BFA2CC0}" destId="{782AA29E-EA13-4B98-A39D-CE2977A48D0C}" srcOrd="7" destOrd="0" presId="urn:microsoft.com/office/officeart/2005/8/layout/hList9"/>
    <dgm:cxn modelId="{4338C0BA-1E55-4166-8C18-BE106D1F8411}" type="presParOf" srcId="{46B90A5E-D566-4366-A9D6-71418BFA2CC0}" destId="{E5DEE175-A0F8-463A-80EC-3E3BA35BA9DA}" srcOrd="8" destOrd="0" presId="urn:microsoft.com/office/officeart/2005/8/layout/hList9"/>
    <dgm:cxn modelId="{54A99745-3179-4E97-A87A-425F108DDC9D}" type="presParOf" srcId="{46B90A5E-D566-4366-A9D6-71418BFA2CC0}" destId="{CCB802B2-843C-4D8F-82FD-3564EC354959}" srcOrd="9" destOrd="0" presId="urn:microsoft.com/office/officeart/2005/8/layout/hList9"/>
    <dgm:cxn modelId="{B028D3CC-390C-42AD-9AE4-2310C78935E2}" type="presParOf" srcId="{46B90A5E-D566-4366-A9D6-71418BFA2CC0}" destId="{48402EFB-C61E-4328-833B-1A5B698A52F0}" srcOrd="10" destOrd="0" presId="urn:microsoft.com/office/officeart/2005/8/layout/hList9"/>
    <dgm:cxn modelId="{1906B4BF-50D5-46D3-9334-7198740E6579}" type="presParOf" srcId="{46B90A5E-D566-4366-A9D6-71418BFA2CC0}" destId="{93069CE8-AEBD-4D80-9CE5-216D8D3CCBC5}" srcOrd="11" destOrd="0" presId="urn:microsoft.com/office/officeart/2005/8/layout/hList9"/>
    <dgm:cxn modelId="{974942CA-827A-46A5-B68C-8C5F582591AA}" type="presParOf" srcId="{93069CE8-AEBD-4D80-9CE5-216D8D3CCBC5}" destId="{F8C17B76-8C63-48C9-94C1-590E23AC038C}" srcOrd="0" destOrd="0" presId="urn:microsoft.com/office/officeart/2005/8/layout/hList9"/>
    <dgm:cxn modelId="{DB5845F1-B301-4365-90AA-043CCF0209FB}" type="presParOf" srcId="{93069CE8-AEBD-4D80-9CE5-216D8D3CCBC5}" destId="{34EEF2C3-2948-4F6B-9A4B-0D765188B850}" srcOrd="1" destOrd="0" presId="urn:microsoft.com/office/officeart/2005/8/layout/hList9"/>
    <dgm:cxn modelId="{85ACFDF9-6245-4B39-BE67-BE9A72D73598}" type="presParOf" srcId="{34EEF2C3-2948-4F6B-9A4B-0D765188B850}" destId="{9B7DCF46-D65F-428C-9536-F2D5FB3FE4F4}" srcOrd="0" destOrd="0" presId="urn:microsoft.com/office/officeart/2005/8/layout/hList9"/>
    <dgm:cxn modelId="{007D1FF3-B6AA-41DB-9966-605694401FE4}" type="presParOf" srcId="{34EEF2C3-2948-4F6B-9A4B-0D765188B850}" destId="{D235709D-4174-475E-B207-C28175667147}" srcOrd="1" destOrd="0" presId="urn:microsoft.com/office/officeart/2005/8/layout/hList9"/>
    <dgm:cxn modelId="{B35393EC-3E92-4317-8667-7052E1FAC6D1}" type="presParOf" srcId="{46B90A5E-D566-4366-A9D6-71418BFA2CC0}" destId="{5C474C8F-7A42-4453-9BA1-D36C47D205CD}" srcOrd="12" destOrd="0" presId="urn:microsoft.com/office/officeart/2005/8/layout/hList9"/>
    <dgm:cxn modelId="{6E220073-C447-4536-9930-8D3FD9FFD861}" type="presParOf" srcId="{46B90A5E-D566-4366-A9D6-71418BFA2CC0}" destId="{9BBA7331-8A10-417D-865C-8B574D097CB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9B0CE4-CAF4-4FA3-8935-9C659B899320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664EAC-FA0E-4B6A-ACEB-71F6C5B3E2EE}">
      <dgm:prSet phldrT="[Текст]"/>
      <dgm:spPr/>
      <dgm:t>
        <a:bodyPr/>
        <a:lstStyle/>
        <a:p>
          <a:endParaRPr lang="ru-RU" dirty="0"/>
        </a:p>
      </dgm:t>
    </dgm:pt>
    <dgm:pt modelId="{567927AF-BB77-4520-A8E9-9E632C8F07F9}" type="parTrans" cxnId="{81B65234-2E87-4E48-AE40-207271D63BAE}">
      <dgm:prSet/>
      <dgm:spPr/>
      <dgm:t>
        <a:bodyPr/>
        <a:lstStyle/>
        <a:p>
          <a:endParaRPr lang="ru-RU"/>
        </a:p>
      </dgm:t>
    </dgm:pt>
    <dgm:pt modelId="{27BE3914-5EE1-436B-A23E-DA97090D9B17}" type="sibTrans" cxnId="{81B65234-2E87-4E48-AE40-207271D63BAE}">
      <dgm:prSet/>
      <dgm:spPr/>
      <dgm:t>
        <a:bodyPr/>
        <a:lstStyle/>
        <a:p>
          <a:endParaRPr lang="ru-RU"/>
        </a:p>
      </dgm:t>
    </dgm:pt>
    <dgm:pt modelId="{348B6339-3372-4CAE-B775-85C9CC08CE7A}">
      <dgm:prSet phldrT="[Текст]"/>
      <dgm:spPr/>
      <dgm:t>
        <a:bodyPr/>
        <a:lstStyle/>
        <a:p>
          <a:r>
            <a:rPr lang="ru-RU" dirty="0"/>
            <a:t>У истоков познания края</a:t>
          </a:r>
        </a:p>
      </dgm:t>
    </dgm:pt>
    <dgm:pt modelId="{53AE45FB-95C4-438F-8B67-9C23CAD64AAF}" type="parTrans" cxnId="{74F2393D-DF6F-4762-864D-65F9A174A684}">
      <dgm:prSet/>
      <dgm:spPr/>
      <dgm:t>
        <a:bodyPr/>
        <a:lstStyle/>
        <a:p>
          <a:endParaRPr lang="ru-RU"/>
        </a:p>
      </dgm:t>
    </dgm:pt>
    <dgm:pt modelId="{89C93A21-BB82-436E-876A-90A727AAEF1E}" type="sibTrans" cxnId="{74F2393D-DF6F-4762-864D-65F9A174A684}">
      <dgm:prSet/>
      <dgm:spPr/>
      <dgm:t>
        <a:bodyPr/>
        <a:lstStyle/>
        <a:p>
          <a:endParaRPr lang="ru-RU"/>
        </a:p>
      </dgm:t>
    </dgm:pt>
    <dgm:pt modelId="{27438EF9-1AA2-4D43-98DA-6D85D104EF6A}">
      <dgm:prSet phldrT="[Текст]"/>
      <dgm:spPr/>
      <dgm:t>
        <a:bodyPr/>
        <a:lstStyle/>
        <a:p>
          <a:endParaRPr lang="ru-RU" dirty="0"/>
        </a:p>
      </dgm:t>
    </dgm:pt>
    <dgm:pt modelId="{F7D94355-6F36-4453-BB5C-D55F6B614EA8}" type="parTrans" cxnId="{825C56E9-BA9B-491C-974E-05BFA99E0C2E}">
      <dgm:prSet/>
      <dgm:spPr/>
      <dgm:t>
        <a:bodyPr/>
        <a:lstStyle/>
        <a:p>
          <a:endParaRPr lang="ru-RU"/>
        </a:p>
      </dgm:t>
    </dgm:pt>
    <dgm:pt modelId="{26A3DD73-E2A7-4DD8-B6AD-3DC2C3D1A73B}" type="sibTrans" cxnId="{825C56E9-BA9B-491C-974E-05BFA99E0C2E}">
      <dgm:prSet/>
      <dgm:spPr/>
      <dgm:t>
        <a:bodyPr/>
        <a:lstStyle/>
        <a:p>
          <a:endParaRPr lang="ru-RU"/>
        </a:p>
      </dgm:t>
    </dgm:pt>
    <dgm:pt modelId="{C1B98BBE-A032-42E8-B83B-2F254ACB035A}">
      <dgm:prSet phldrT="[Текст]"/>
      <dgm:spPr/>
      <dgm:t>
        <a:bodyPr/>
        <a:lstStyle/>
        <a:p>
          <a:r>
            <a:rPr lang="ru-RU" dirty="0"/>
            <a:t>Познай Родину – воспитай себя</a:t>
          </a:r>
        </a:p>
      </dgm:t>
    </dgm:pt>
    <dgm:pt modelId="{C4C9275A-BA7C-451B-98A6-6D28BBC29DAA}" type="parTrans" cxnId="{3A6B1D32-E51F-4AD7-8EE8-4AE4E9F05A98}">
      <dgm:prSet/>
      <dgm:spPr/>
      <dgm:t>
        <a:bodyPr/>
        <a:lstStyle/>
        <a:p>
          <a:endParaRPr lang="ru-RU"/>
        </a:p>
      </dgm:t>
    </dgm:pt>
    <dgm:pt modelId="{0FFE7D99-A3F1-4FCE-8EA5-A1968161820D}" type="sibTrans" cxnId="{3A6B1D32-E51F-4AD7-8EE8-4AE4E9F05A98}">
      <dgm:prSet/>
      <dgm:spPr/>
      <dgm:t>
        <a:bodyPr/>
        <a:lstStyle/>
        <a:p>
          <a:endParaRPr lang="ru-RU"/>
        </a:p>
      </dgm:t>
    </dgm:pt>
    <dgm:pt modelId="{09E0C304-3E47-4DB0-9C81-CEA7AA97C81A}">
      <dgm:prSet phldrT="[Текст]"/>
      <dgm:spPr/>
      <dgm:t>
        <a:bodyPr/>
        <a:lstStyle/>
        <a:p>
          <a:endParaRPr lang="ru-RU" dirty="0"/>
        </a:p>
      </dgm:t>
    </dgm:pt>
    <dgm:pt modelId="{EBB8A062-D80A-4C04-A05F-B1A2BD45CBB9}" type="parTrans" cxnId="{DCB29ED8-850F-4BD6-A447-AE9954841541}">
      <dgm:prSet/>
      <dgm:spPr/>
      <dgm:t>
        <a:bodyPr/>
        <a:lstStyle/>
        <a:p>
          <a:endParaRPr lang="ru-RU"/>
        </a:p>
      </dgm:t>
    </dgm:pt>
    <dgm:pt modelId="{C5FAEC3F-B08B-4292-8D09-D5284D37560D}" type="sibTrans" cxnId="{DCB29ED8-850F-4BD6-A447-AE9954841541}">
      <dgm:prSet/>
      <dgm:spPr/>
      <dgm:t>
        <a:bodyPr/>
        <a:lstStyle/>
        <a:p>
          <a:endParaRPr lang="ru-RU"/>
        </a:p>
      </dgm:t>
    </dgm:pt>
    <dgm:pt modelId="{374A2AEF-C386-4818-9EF9-4CCDC2360CB1}">
      <dgm:prSet phldrT="[Текст]"/>
      <dgm:spPr/>
      <dgm:t>
        <a:bodyPr/>
        <a:lstStyle/>
        <a:p>
          <a:r>
            <a:rPr lang="be-BY" dirty="0"/>
            <a:t>Натхнёны водарам Радзімы</a:t>
          </a:r>
          <a:endParaRPr lang="ru-RU" dirty="0"/>
        </a:p>
      </dgm:t>
    </dgm:pt>
    <dgm:pt modelId="{C5812125-A0E3-4430-A4D1-9840D429D7F0}" type="parTrans" cxnId="{313EC87C-73D9-486C-ACEA-3BE1E11E3348}">
      <dgm:prSet/>
      <dgm:spPr/>
      <dgm:t>
        <a:bodyPr/>
        <a:lstStyle/>
        <a:p>
          <a:endParaRPr lang="ru-RU"/>
        </a:p>
      </dgm:t>
    </dgm:pt>
    <dgm:pt modelId="{D77BB1B1-0CFA-42DB-A2B1-9CA8A1174F6C}" type="sibTrans" cxnId="{313EC87C-73D9-486C-ACEA-3BE1E11E3348}">
      <dgm:prSet/>
      <dgm:spPr/>
      <dgm:t>
        <a:bodyPr/>
        <a:lstStyle/>
        <a:p>
          <a:endParaRPr lang="ru-RU"/>
        </a:p>
      </dgm:t>
    </dgm:pt>
    <dgm:pt modelId="{9491E678-8CE6-41F0-BD1A-B3B5B66CAC2D}">
      <dgm:prSet phldrT="[Текст]"/>
      <dgm:spPr/>
      <dgm:t>
        <a:bodyPr/>
        <a:lstStyle/>
        <a:p>
          <a:endParaRPr lang="ru-RU" dirty="0"/>
        </a:p>
      </dgm:t>
    </dgm:pt>
    <dgm:pt modelId="{303972DF-884B-4B67-974A-E58A27475342}" type="parTrans" cxnId="{E96ED52D-4FAD-4CBA-8B41-9E70CD6F029A}">
      <dgm:prSet/>
      <dgm:spPr/>
      <dgm:t>
        <a:bodyPr/>
        <a:lstStyle/>
        <a:p>
          <a:endParaRPr lang="ru-RU"/>
        </a:p>
      </dgm:t>
    </dgm:pt>
    <dgm:pt modelId="{A080EAEF-57E7-4526-9C6E-7A75B705CFF9}" type="sibTrans" cxnId="{E96ED52D-4FAD-4CBA-8B41-9E70CD6F029A}">
      <dgm:prSet/>
      <dgm:spPr/>
      <dgm:t>
        <a:bodyPr/>
        <a:lstStyle/>
        <a:p>
          <a:endParaRPr lang="ru-RU"/>
        </a:p>
      </dgm:t>
    </dgm:pt>
    <dgm:pt modelId="{158A871E-A083-4006-B72A-1915AE64802E}">
      <dgm:prSet/>
      <dgm:spPr/>
      <dgm:t>
        <a:bodyPr/>
        <a:lstStyle/>
        <a:p>
          <a:r>
            <a:rPr lang="be-BY" dirty="0"/>
            <a:t>Бацькоўскі край, наш край дзівосны</a:t>
          </a:r>
          <a:endParaRPr lang="ru-RU" dirty="0"/>
        </a:p>
      </dgm:t>
    </dgm:pt>
    <dgm:pt modelId="{7E3BBD6D-4216-463E-9F67-723A45E465B5}" type="parTrans" cxnId="{FD151E4B-8F9D-44E6-8B35-6EBA0919E152}">
      <dgm:prSet/>
      <dgm:spPr/>
      <dgm:t>
        <a:bodyPr/>
        <a:lstStyle/>
        <a:p>
          <a:endParaRPr lang="ru-RU"/>
        </a:p>
      </dgm:t>
    </dgm:pt>
    <dgm:pt modelId="{2D4DB308-A510-452A-A495-247E4FD372DD}" type="sibTrans" cxnId="{FD151E4B-8F9D-44E6-8B35-6EBA0919E152}">
      <dgm:prSet/>
      <dgm:spPr/>
      <dgm:t>
        <a:bodyPr/>
        <a:lstStyle/>
        <a:p>
          <a:endParaRPr lang="ru-RU"/>
        </a:p>
      </dgm:t>
    </dgm:pt>
    <dgm:pt modelId="{C96B27E0-0366-42BA-B703-369206F48F29}">
      <dgm:prSet/>
      <dgm:spPr/>
      <dgm:t>
        <a:bodyPr/>
        <a:lstStyle/>
        <a:p>
          <a:r>
            <a:rPr lang="ru-RU" dirty="0"/>
            <a:t>Туристическая мозаика Беларуси</a:t>
          </a:r>
        </a:p>
      </dgm:t>
    </dgm:pt>
    <dgm:pt modelId="{31EB0C10-4008-4E56-B1D8-3EB7959E2F7A}" type="parTrans" cxnId="{ECC2A616-D97C-4E14-B24F-A186A551E6DE}">
      <dgm:prSet/>
      <dgm:spPr/>
      <dgm:t>
        <a:bodyPr/>
        <a:lstStyle/>
        <a:p>
          <a:endParaRPr lang="ru-RU"/>
        </a:p>
      </dgm:t>
    </dgm:pt>
    <dgm:pt modelId="{CC46086D-CB8F-413D-9C4B-257B0C44F906}" type="sibTrans" cxnId="{ECC2A616-D97C-4E14-B24F-A186A551E6DE}">
      <dgm:prSet/>
      <dgm:spPr/>
      <dgm:t>
        <a:bodyPr/>
        <a:lstStyle/>
        <a:p>
          <a:endParaRPr lang="ru-RU"/>
        </a:p>
      </dgm:t>
    </dgm:pt>
    <dgm:pt modelId="{53ED8BE5-274C-4044-BBE3-B074CBD34794}">
      <dgm:prSet phldrT="[Текст]"/>
      <dgm:spPr/>
      <dgm:t>
        <a:bodyPr/>
        <a:lstStyle/>
        <a:p>
          <a:endParaRPr lang="ru-RU" dirty="0"/>
        </a:p>
      </dgm:t>
    </dgm:pt>
    <dgm:pt modelId="{9C71537D-1812-4E76-BD22-3B7119A5546E}" type="sibTrans" cxnId="{96D0B494-F931-4FF8-84CA-D7CF2FFA9849}">
      <dgm:prSet/>
      <dgm:spPr/>
      <dgm:t>
        <a:bodyPr/>
        <a:lstStyle/>
        <a:p>
          <a:endParaRPr lang="ru-RU"/>
        </a:p>
      </dgm:t>
    </dgm:pt>
    <dgm:pt modelId="{3D458452-1B51-4667-A2A7-3E978F02B6A5}" type="parTrans" cxnId="{96D0B494-F931-4FF8-84CA-D7CF2FFA9849}">
      <dgm:prSet/>
      <dgm:spPr/>
      <dgm:t>
        <a:bodyPr/>
        <a:lstStyle/>
        <a:p>
          <a:endParaRPr lang="ru-RU"/>
        </a:p>
      </dgm:t>
    </dgm:pt>
    <dgm:pt modelId="{7BAE82B1-AAE2-4C1F-9C3F-F045C0C45A7E}" type="pres">
      <dgm:prSet presAssocID="{669B0CE4-CAF4-4FA3-8935-9C659B899320}" presName="theList" presStyleCnt="0">
        <dgm:presLayoutVars>
          <dgm:dir/>
          <dgm:animLvl val="lvl"/>
          <dgm:resizeHandles val="exact"/>
        </dgm:presLayoutVars>
      </dgm:prSet>
      <dgm:spPr/>
    </dgm:pt>
    <dgm:pt modelId="{B23805DD-26E8-4BF5-887C-65418538AAE6}" type="pres">
      <dgm:prSet presAssocID="{27664EAC-FA0E-4B6A-ACEB-71F6C5B3E2EE}" presName="compNode" presStyleCnt="0"/>
      <dgm:spPr/>
    </dgm:pt>
    <dgm:pt modelId="{884A9849-9F5C-4BF9-9058-DA98A16DA3BD}" type="pres">
      <dgm:prSet presAssocID="{27664EAC-FA0E-4B6A-ACEB-71F6C5B3E2EE}" presName="aNode" presStyleLbl="bgShp" presStyleIdx="0" presStyleCnt="5"/>
      <dgm:spPr/>
    </dgm:pt>
    <dgm:pt modelId="{0A0D43CB-0562-4F80-B7FA-3226E0741F3A}" type="pres">
      <dgm:prSet presAssocID="{27664EAC-FA0E-4B6A-ACEB-71F6C5B3E2EE}" presName="textNode" presStyleLbl="bgShp" presStyleIdx="0" presStyleCnt="5"/>
      <dgm:spPr/>
    </dgm:pt>
    <dgm:pt modelId="{4A633D03-596D-4E03-8278-93462B11ECE8}" type="pres">
      <dgm:prSet presAssocID="{27664EAC-FA0E-4B6A-ACEB-71F6C5B3E2EE}" presName="compChildNode" presStyleCnt="0"/>
      <dgm:spPr/>
    </dgm:pt>
    <dgm:pt modelId="{0CA634CA-C9B9-4049-BB41-7A7C3FD90CE4}" type="pres">
      <dgm:prSet presAssocID="{27664EAC-FA0E-4B6A-ACEB-71F6C5B3E2EE}" presName="theInnerList" presStyleCnt="0"/>
      <dgm:spPr/>
    </dgm:pt>
    <dgm:pt modelId="{FB02011D-C06C-468C-96BD-E1E52FD3D387}" type="pres">
      <dgm:prSet presAssocID="{348B6339-3372-4CAE-B775-85C9CC08CE7A}" presName="childNode" presStyleLbl="node1" presStyleIdx="0" presStyleCnt="5">
        <dgm:presLayoutVars>
          <dgm:bulletEnabled val="1"/>
        </dgm:presLayoutVars>
      </dgm:prSet>
      <dgm:spPr/>
    </dgm:pt>
    <dgm:pt modelId="{D027CC30-D4B5-4703-B5A1-3520CC2BF2C3}" type="pres">
      <dgm:prSet presAssocID="{27664EAC-FA0E-4B6A-ACEB-71F6C5B3E2EE}" presName="aSpace" presStyleCnt="0"/>
      <dgm:spPr/>
    </dgm:pt>
    <dgm:pt modelId="{A8275478-CEAC-42B6-A4E7-BC3751124D37}" type="pres">
      <dgm:prSet presAssocID="{27438EF9-1AA2-4D43-98DA-6D85D104EF6A}" presName="compNode" presStyleCnt="0"/>
      <dgm:spPr/>
    </dgm:pt>
    <dgm:pt modelId="{FBE6E213-B9C3-43BB-AB34-90E99FF11B79}" type="pres">
      <dgm:prSet presAssocID="{27438EF9-1AA2-4D43-98DA-6D85D104EF6A}" presName="aNode" presStyleLbl="bgShp" presStyleIdx="1" presStyleCnt="5"/>
      <dgm:spPr/>
    </dgm:pt>
    <dgm:pt modelId="{7ED14576-B8D3-4043-A316-529DEB39A37C}" type="pres">
      <dgm:prSet presAssocID="{27438EF9-1AA2-4D43-98DA-6D85D104EF6A}" presName="textNode" presStyleLbl="bgShp" presStyleIdx="1" presStyleCnt="5"/>
      <dgm:spPr/>
    </dgm:pt>
    <dgm:pt modelId="{B923784E-9EBF-4155-808E-23B7F0514223}" type="pres">
      <dgm:prSet presAssocID="{27438EF9-1AA2-4D43-98DA-6D85D104EF6A}" presName="compChildNode" presStyleCnt="0"/>
      <dgm:spPr/>
    </dgm:pt>
    <dgm:pt modelId="{75B1EDBA-28FA-4C06-9475-225B6A15490B}" type="pres">
      <dgm:prSet presAssocID="{27438EF9-1AA2-4D43-98DA-6D85D104EF6A}" presName="theInnerList" presStyleCnt="0"/>
      <dgm:spPr/>
    </dgm:pt>
    <dgm:pt modelId="{6A293309-9184-436F-9CC2-67B8AA9A27A7}" type="pres">
      <dgm:prSet presAssocID="{C1B98BBE-A032-42E8-B83B-2F254ACB035A}" presName="childNode" presStyleLbl="node1" presStyleIdx="1" presStyleCnt="5">
        <dgm:presLayoutVars>
          <dgm:bulletEnabled val="1"/>
        </dgm:presLayoutVars>
      </dgm:prSet>
      <dgm:spPr/>
    </dgm:pt>
    <dgm:pt modelId="{A36DF4C3-B7AF-4965-A793-26DE62F670D0}" type="pres">
      <dgm:prSet presAssocID="{27438EF9-1AA2-4D43-98DA-6D85D104EF6A}" presName="aSpace" presStyleCnt="0"/>
      <dgm:spPr/>
    </dgm:pt>
    <dgm:pt modelId="{B9539097-48AB-47D3-90A5-900BE3347ABE}" type="pres">
      <dgm:prSet presAssocID="{09E0C304-3E47-4DB0-9C81-CEA7AA97C81A}" presName="compNode" presStyleCnt="0"/>
      <dgm:spPr/>
    </dgm:pt>
    <dgm:pt modelId="{BCFB9827-A595-44FB-BE9B-E40D87D99434}" type="pres">
      <dgm:prSet presAssocID="{09E0C304-3E47-4DB0-9C81-CEA7AA97C81A}" presName="aNode" presStyleLbl="bgShp" presStyleIdx="2" presStyleCnt="5"/>
      <dgm:spPr/>
    </dgm:pt>
    <dgm:pt modelId="{3AD6D537-E57F-4A7A-BBA0-3FFEE42040DB}" type="pres">
      <dgm:prSet presAssocID="{09E0C304-3E47-4DB0-9C81-CEA7AA97C81A}" presName="textNode" presStyleLbl="bgShp" presStyleIdx="2" presStyleCnt="5"/>
      <dgm:spPr/>
    </dgm:pt>
    <dgm:pt modelId="{56966E06-C985-4387-B1B6-E54B240E0DB6}" type="pres">
      <dgm:prSet presAssocID="{09E0C304-3E47-4DB0-9C81-CEA7AA97C81A}" presName="compChildNode" presStyleCnt="0"/>
      <dgm:spPr/>
    </dgm:pt>
    <dgm:pt modelId="{1049A86E-2557-4AC3-926C-E89A1CABB91B}" type="pres">
      <dgm:prSet presAssocID="{09E0C304-3E47-4DB0-9C81-CEA7AA97C81A}" presName="theInnerList" presStyleCnt="0"/>
      <dgm:spPr/>
    </dgm:pt>
    <dgm:pt modelId="{7999E004-748F-4F26-9819-BD566525CE17}" type="pres">
      <dgm:prSet presAssocID="{374A2AEF-C386-4818-9EF9-4CCDC2360CB1}" presName="childNode" presStyleLbl="node1" presStyleIdx="2" presStyleCnt="5">
        <dgm:presLayoutVars>
          <dgm:bulletEnabled val="1"/>
        </dgm:presLayoutVars>
      </dgm:prSet>
      <dgm:spPr/>
    </dgm:pt>
    <dgm:pt modelId="{D941EF04-A044-4CD8-916B-2A7C5AED7D8D}" type="pres">
      <dgm:prSet presAssocID="{09E0C304-3E47-4DB0-9C81-CEA7AA97C81A}" presName="aSpace" presStyleCnt="0"/>
      <dgm:spPr/>
    </dgm:pt>
    <dgm:pt modelId="{012081D4-C1D4-4064-88BE-4159B055FFBF}" type="pres">
      <dgm:prSet presAssocID="{9491E678-8CE6-41F0-BD1A-B3B5B66CAC2D}" presName="compNode" presStyleCnt="0"/>
      <dgm:spPr/>
    </dgm:pt>
    <dgm:pt modelId="{C987AE30-3445-40AB-AD17-A8BFA4A0D171}" type="pres">
      <dgm:prSet presAssocID="{9491E678-8CE6-41F0-BD1A-B3B5B66CAC2D}" presName="aNode" presStyleLbl="bgShp" presStyleIdx="3" presStyleCnt="5"/>
      <dgm:spPr/>
    </dgm:pt>
    <dgm:pt modelId="{4775FA8F-D5D9-4F67-84FC-B36942B46333}" type="pres">
      <dgm:prSet presAssocID="{9491E678-8CE6-41F0-BD1A-B3B5B66CAC2D}" presName="textNode" presStyleLbl="bgShp" presStyleIdx="3" presStyleCnt="5"/>
      <dgm:spPr/>
    </dgm:pt>
    <dgm:pt modelId="{8AB31E22-30D0-42DF-9AA4-FF94886BDA25}" type="pres">
      <dgm:prSet presAssocID="{9491E678-8CE6-41F0-BD1A-B3B5B66CAC2D}" presName="compChildNode" presStyleCnt="0"/>
      <dgm:spPr/>
    </dgm:pt>
    <dgm:pt modelId="{8384E827-C6E9-4FE7-AD04-3D4721C27573}" type="pres">
      <dgm:prSet presAssocID="{9491E678-8CE6-41F0-BD1A-B3B5B66CAC2D}" presName="theInnerList" presStyleCnt="0"/>
      <dgm:spPr/>
    </dgm:pt>
    <dgm:pt modelId="{A1F5CABE-DED5-4D60-83E3-8EEAD6676923}" type="pres">
      <dgm:prSet presAssocID="{158A871E-A083-4006-B72A-1915AE64802E}" presName="childNode" presStyleLbl="node1" presStyleIdx="3" presStyleCnt="5">
        <dgm:presLayoutVars>
          <dgm:bulletEnabled val="1"/>
        </dgm:presLayoutVars>
      </dgm:prSet>
      <dgm:spPr/>
    </dgm:pt>
    <dgm:pt modelId="{D5EBF035-4CE8-4441-A6BD-5FC0B0F73054}" type="pres">
      <dgm:prSet presAssocID="{9491E678-8CE6-41F0-BD1A-B3B5B66CAC2D}" presName="aSpace" presStyleCnt="0"/>
      <dgm:spPr/>
    </dgm:pt>
    <dgm:pt modelId="{7BB79C3A-FAAC-4842-B5BC-FDF4E7ACDA6A}" type="pres">
      <dgm:prSet presAssocID="{53ED8BE5-274C-4044-BBE3-B074CBD34794}" presName="compNode" presStyleCnt="0"/>
      <dgm:spPr/>
    </dgm:pt>
    <dgm:pt modelId="{6772CB6B-AE09-449F-A7FB-E3F3B42F01E8}" type="pres">
      <dgm:prSet presAssocID="{53ED8BE5-274C-4044-BBE3-B074CBD34794}" presName="aNode" presStyleLbl="bgShp" presStyleIdx="4" presStyleCnt="5"/>
      <dgm:spPr/>
    </dgm:pt>
    <dgm:pt modelId="{00889DCD-1966-4A7A-9321-8E978C11A714}" type="pres">
      <dgm:prSet presAssocID="{53ED8BE5-274C-4044-BBE3-B074CBD34794}" presName="textNode" presStyleLbl="bgShp" presStyleIdx="4" presStyleCnt="5"/>
      <dgm:spPr/>
    </dgm:pt>
    <dgm:pt modelId="{69413FCB-6D7E-49E6-99D4-9CF325333457}" type="pres">
      <dgm:prSet presAssocID="{53ED8BE5-274C-4044-BBE3-B074CBD34794}" presName="compChildNode" presStyleCnt="0"/>
      <dgm:spPr/>
    </dgm:pt>
    <dgm:pt modelId="{5AE5A406-AEB1-4EFD-9902-F3B5B5290508}" type="pres">
      <dgm:prSet presAssocID="{53ED8BE5-274C-4044-BBE3-B074CBD34794}" presName="theInnerList" presStyleCnt="0"/>
      <dgm:spPr/>
    </dgm:pt>
    <dgm:pt modelId="{A0E933AF-A882-4334-9DDA-A5472DBCFE1A}" type="pres">
      <dgm:prSet presAssocID="{C96B27E0-0366-42BA-B703-369206F48F2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BF60D08-FC24-4373-8CDE-0CE140364495}" type="presOf" srcId="{53ED8BE5-274C-4044-BBE3-B074CBD34794}" destId="{6772CB6B-AE09-449F-A7FB-E3F3B42F01E8}" srcOrd="0" destOrd="0" presId="urn:microsoft.com/office/officeart/2005/8/layout/lProcess2"/>
    <dgm:cxn modelId="{ECC2A616-D97C-4E14-B24F-A186A551E6DE}" srcId="{53ED8BE5-274C-4044-BBE3-B074CBD34794}" destId="{C96B27E0-0366-42BA-B703-369206F48F29}" srcOrd="0" destOrd="0" parTransId="{31EB0C10-4008-4E56-B1D8-3EB7959E2F7A}" sibTransId="{CC46086D-CB8F-413D-9C4B-257B0C44F906}"/>
    <dgm:cxn modelId="{AFEE0220-5FC0-468E-B9D4-DE489231A7FC}" type="presOf" srcId="{09E0C304-3E47-4DB0-9C81-CEA7AA97C81A}" destId="{BCFB9827-A595-44FB-BE9B-E40D87D99434}" srcOrd="0" destOrd="0" presId="urn:microsoft.com/office/officeart/2005/8/layout/lProcess2"/>
    <dgm:cxn modelId="{25C63322-F89D-4F64-BEBE-05F6E79B61B3}" type="presOf" srcId="{9491E678-8CE6-41F0-BD1A-B3B5B66CAC2D}" destId="{C987AE30-3445-40AB-AD17-A8BFA4A0D171}" srcOrd="0" destOrd="0" presId="urn:microsoft.com/office/officeart/2005/8/layout/lProcess2"/>
    <dgm:cxn modelId="{E96ED52D-4FAD-4CBA-8B41-9E70CD6F029A}" srcId="{669B0CE4-CAF4-4FA3-8935-9C659B899320}" destId="{9491E678-8CE6-41F0-BD1A-B3B5B66CAC2D}" srcOrd="3" destOrd="0" parTransId="{303972DF-884B-4B67-974A-E58A27475342}" sibTransId="{A080EAEF-57E7-4526-9C6E-7A75B705CFF9}"/>
    <dgm:cxn modelId="{E66ACB30-2BE3-4A33-8EAE-043D38AB0EE1}" type="presOf" srcId="{27438EF9-1AA2-4D43-98DA-6D85D104EF6A}" destId="{FBE6E213-B9C3-43BB-AB34-90E99FF11B79}" srcOrd="0" destOrd="0" presId="urn:microsoft.com/office/officeart/2005/8/layout/lProcess2"/>
    <dgm:cxn modelId="{3A6B1D32-E51F-4AD7-8EE8-4AE4E9F05A98}" srcId="{27438EF9-1AA2-4D43-98DA-6D85D104EF6A}" destId="{C1B98BBE-A032-42E8-B83B-2F254ACB035A}" srcOrd="0" destOrd="0" parTransId="{C4C9275A-BA7C-451B-98A6-6D28BBC29DAA}" sibTransId="{0FFE7D99-A3F1-4FCE-8EA5-A1968161820D}"/>
    <dgm:cxn modelId="{81B65234-2E87-4E48-AE40-207271D63BAE}" srcId="{669B0CE4-CAF4-4FA3-8935-9C659B899320}" destId="{27664EAC-FA0E-4B6A-ACEB-71F6C5B3E2EE}" srcOrd="0" destOrd="0" parTransId="{567927AF-BB77-4520-A8E9-9E632C8F07F9}" sibTransId="{27BE3914-5EE1-436B-A23E-DA97090D9B17}"/>
    <dgm:cxn modelId="{74F2393D-DF6F-4762-864D-65F9A174A684}" srcId="{27664EAC-FA0E-4B6A-ACEB-71F6C5B3E2EE}" destId="{348B6339-3372-4CAE-B775-85C9CC08CE7A}" srcOrd="0" destOrd="0" parTransId="{53AE45FB-95C4-438F-8B67-9C23CAD64AAF}" sibTransId="{89C93A21-BB82-436E-876A-90A727AAEF1E}"/>
    <dgm:cxn modelId="{BCF90F44-9A0D-47BB-8AD2-D17F577F4AD1}" type="presOf" srcId="{C96B27E0-0366-42BA-B703-369206F48F29}" destId="{A0E933AF-A882-4334-9DDA-A5472DBCFE1A}" srcOrd="0" destOrd="0" presId="urn:microsoft.com/office/officeart/2005/8/layout/lProcess2"/>
    <dgm:cxn modelId="{88ED2F46-599F-4166-83FA-BFD8EE134C34}" type="presOf" srcId="{9491E678-8CE6-41F0-BD1A-B3B5B66CAC2D}" destId="{4775FA8F-D5D9-4F67-84FC-B36942B46333}" srcOrd="1" destOrd="0" presId="urn:microsoft.com/office/officeart/2005/8/layout/lProcess2"/>
    <dgm:cxn modelId="{BC889967-CE43-4DB6-8958-A548E26785D4}" type="presOf" srcId="{348B6339-3372-4CAE-B775-85C9CC08CE7A}" destId="{FB02011D-C06C-468C-96BD-E1E52FD3D387}" srcOrd="0" destOrd="0" presId="urn:microsoft.com/office/officeart/2005/8/layout/lProcess2"/>
    <dgm:cxn modelId="{FD151E4B-8F9D-44E6-8B35-6EBA0919E152}" srcId="{9491E678-8CE6-41F0-BD1A-B3B5B66CAC2D}" destId="{158A871E-A083-4006-B72A-1915AE64802E}" srcOrd="0" destOrd="0" parTransId="{7E3BBD6D-4216-463E-9F67-723A45E465B5}" sibTransId="{2D4DB308-A510-452A-A495-247E4FD372DD}"/>
    <dgm:cxn modelId="{37936F6F-8C1A-47A2-86DB-3C60BAD0300A}" type="presOf" srcId="{158A871E-A083-4006-B72A-1915AE64802E}" destId="{A1F5CABE-DED5-4D60-83E3-8EEAD6676923}" srcOrd="0" destOrd="0" presId="urn:microsoft.com/office/officeart/2005/8/layout/lProcess2"/>
    <dgm:cxn modelId="{3451F67A-04BE-43B3-BE09-0DC7A1BCD228}" type="presOf" srcId="{374A2AEF-C386-4818-9EF9-4CCDC2360CB1}" destId="{7999E004-748F-4F26-9819-BD566525CE17}" srcOrd="0" destOrd="0" presId="urn:microsoft.com/office/officeart/2005/8/layout/lProcess2"/>
    <dgm:cxn modelId="{313EC87C-73D9-486C-ACEA-3BE1E11E3348}" srcId="{09E0C304-3E47-4DB0-9C81-CEA7AA97C81A}" destId="{374A2AEF-C386-4818-9EF9-4CCDC2360CB1}" srcOrd="0" destOrd="0" parTransId="{C5812125-A0E3-4430-A4D1-9840D429D7F0}" sibTransId="{D77BB1B1-0CFA-42DB-A2B1-9CA8A1174F6C}"/>
    <dgm:cxn modelId="{2DD87D81-3C41-4511-B97F-E86541F003B2}" type="presOf" srcId="{09E0C304-3E47-4DB0-9C81-CEA7AA97C81A}" destId="{3AD6D537-E57F-4A7A-BBA0-3FFEE42040DB}" srcOrd="1" destOrd="0" presId="urn:microsoft.com/office/officeart/2005/8/layout/lProcess2"/>
    <dgm:cxn modelId="{96D0B494-F931-4FF8-84CA-D7CF2FFA9849}" srcId="{669B0CE4-CAF4-4FA3-8935-9C659B899320}" destId="{53ED8BE5-274C-4044-BBE3-B074CBD34794}" srcOrd="4" destOrd="0" parTransId="{3D458452-1B51-4667-A2A7-3E978F02B6A5}" sibTransId="{9C71537D-1812-4E76-BD22-3B7119A5546E}"/>
    <dgm:cxn modelId="{99442197-0DF6-4877-9C9F-ECA037FCADB2}" type="presOf" srcId="{27438EF9-1AA2-4D43-98DA-6D85D104EF6A}" destId="{7ED14576-B8D3-4043-A316-529DEB39A37C}" srcOrd="1" destOrd="0" presId="urn:microsoft.com/office/officeart/2005/8/layout/lProcess2"/>
    <dgm:cxn modelId="{4E7D689D-E85F-44F6-8A27-765A66D5090E}" type="presOf" srcId="{53ED8BE5-274C-4044-BBE3-B074CBD34794}" destId="{00889DCD-1966-4A7A-9321-8E978C11A714}" srcOrd="1" destOrd="0" presId="urn:microsoft.com/office/officeart/2005/8/layout/lProcess2"/>
    <dgm:cxn modelId="{6A6716B3-8709-419A-B138-0416DE086F00}" type="presOf" srcId="{27664EAC-FA0E-4B6A-ACEB-71F6C5B3E2EE}" destId="{0A0D43CB-0562-4F80-B7FA-3226E0741F3A}" srcOrd="1" destOrd="0" presId="urn:microsoft.com/office/officeart/2005/8/layout/lProcess2"/>
    <dgm:cxn modelId="{8318C8C5-B3E8-424C-A35B-F9479ACF97E6}" type="presOf" srcId="{27664EAC-FA0E-4B6A-ACEB-71F6C5B3E2EE}" destId="{884A9849-9F5C-4BF9-9058-DA98A16DA3BD}" srcOrd="0" destOrd="0" presId="urn:microsoft.com/office/officeart/2005/8/layout/lProcess2"/>
    <dgm:cxn modelId="{DCB29ED8-850F-4BD6-A447-AE9954841541}" srcId="{669B0CE4-CAF4-4FA3-8935-9C659B899320}" destId="{09E0C304-3E47-4DB0-9C81-CEA7AA97C81A}" srcOrd="2" destOrd="0" parTransId="{EBB8A062-D80A-4C04-A05F-B1A2BD45CBB9}" sibTransId="{C5FAEC3F-B08B-4292-8D09-D5284D37560D}"/>
    <dgm:cxn modelId="{825C56E9-BA9B-491C-974E-05BFA99E0C2E}" srcId="{669B0CE4-CAF4-4FA3-8935-9C659B899320}" destId="{27438EF9-1AA2-4D43-98DA-6D85D104EF6A}" srcOrd="1" destOrd="0" parTransId="{F7D94355-6F36-4453-BB5C-D55F6B614EA8}" sibTransId="{26A3DD73-E2A7-4DD8-B6AD-3DC2C3D1A73B}"/>
    <dgm:cxn modelId="{EA1262F0-9620-40EA-A21C-CF7D807C993C}" type="presOf" srcId="{669B0CE4-CAF4-4FA3-8935-9C659B899320}" destId="{7BAE82B1-AAE2-4C1F-9C3F-F045C0C45A7E}" srcOrd="0" destOrd="0" presId="urn:microsoft.com/office/officeart/2005/8/layout/lProcess2"/>
    <dgm:cxn modelId="{72D9DAF4-521A-44F5-9D5B-76DA850D6985}" type="presOf" srcId="{C1B98BBE-A032-42E8-B83B-2F254ACB035A}" destId="{6A293309-9184-436F-9CC2-67B8AA9A27A7}" srcOrd="0" destOrd="0" presId="urn:microsoft.com/office/officeart/2005/8/layout/lProcess2"/>
    <dgm:cxn modelId="{2F11E023-5E84-4E84-836A-438E06C611C3}" type="presParOf" srcId="{7BAE82B1-AAE2-4C1F-9C3F-F045C0C45A7E}" destId="{B23805DD-26E8-4BF5-887C-65418538AAE6}" srcOrd="0" destOrd="0" presId="urn:microsoft.com/office/officeart/2005/8/layout/lProcess2"/>
    <dgm:cxn modelId="{B05B56F5-E33A-46DD-AD72-86DDD62F3490}" type="presParOf" srcId="{B23805DD-26E8-4BF5-887C-65418538AAE6}" destId="{884A9849-9F5C-4BF9-9058-DA98A16DA3BD}" srcOrd="0" destOrd="0" presId="urn:microsoft.com/office/officeart/2005/8/layout/lProcess2"/>
    <dgm:cxn modelId="{D8955D00-D2AA-459F-ABAF-C3DBFDF5EDCD}" type="presParOf" srcId="{B23805DD-26E8-4BF5-887C-65418538AAE6}" destId="{0A0D43CB-0562-4F80-B7FA-3226E0741F3A}" srcOrd="1" destOrd="0" presId="urn:microsoft.com/office/officeart/2005/8/layout/lProcess2"/>
    <dgm:cxn modelId="{9B10CFF6-7620-4016-901F-739853D1FFEC}" type="presParOf" srcId="{B23805DD-26E8-4BF5-887C-65418538AAE6}" destId="{4A633D03-596D-4E03-8278-93462B11ECE8}" srcOrd="2" destOrd="0" presId="urn:microsoft.com/office/officeart/2005/8/layout/lProcess2"/>
    <dgm:cxn modelId="{1FB128A3-A9FE-4F60-AE1F-B04942E9AA30}" type="presParOf" srcId="{4A633D03-596D-4E03-8278-93462B11ECE8}" destId="{0CA634CA-C9B9-4049-BB41-7A7C3FD90CE4}" srcOrd="0" destOrd="0" presId="urn:microsoft.com/office/officeart/2005/8/layout/lProcess2"/>
    <dgm:cxn modelId="{5ED82FB1-614B-4C3D-83E6-294B3950FC1E}" type="presParOf" srcId="{0CA634CA-C9B9-4049-BB41-7A7C3FD90CE4}" destId="{FB02011D-C06C-468C-96BD-E1E52FD3D387}" srcOrd="0" destOrd="0" presId="urn:microsoft.com/office/officeart/2005/8/layout/lProcess2"/>
    <dgm:cxn modelId="{23BADB8A-248D-42DB-857F-E0A0B9339DF0}" type="presParOf" srcId="{7BAE82B1-AAE2-4C1F-9C3F-F045C0C45A7E}" destId="{D027CC30-D4B5-4703-B5A1-3520CC2BF2C3}" srcOrd="1" destOrd="0" presId="urn:microsoft.com/office/officeart/2005/8/layout/lProcess2"/>
    <dgm:cxn modelId="{C32C75D3-E8F8-415B-B33C-28A8D26F4A3E}" type="presParOf" srcId="{7BAE82B1-AAE2-4C1F-9C3F-F045C0C45A7E}" destId="{A8275478-CEAC-42B6-A4E7-BC3751124D37}" srcOrd="2" destOrd="0" presId="urn:microsoft.com/office/officeart/2005/8/layout/lProcess2"/>
    <dgm:cxn modelId="{8AC1AD73-302B-461C-A2F9-69375CE519BC}" type="presParOf" srcId="{A8275478-CEAC-42B6-A4E7-BC3751124D37}" destId="{FBE6E213-B9C3-43BB-AB34-90E99FF11B79}" srcOrd="0" destOrd="0" presId="urn:microsoft.com/office/officeart/2005/8/layout/lProcess2"/>
    <dgm:cxn modelId="{7F949467-FAB4-417F-9512-510B654601DA}" type="presParOf" srcId="{A8275478-CEAC-42B6-A4E7-BC3751124D37}" destId="{7ED14576-B8D3-4043-A316-529DEB39A37C}" srcOrd="1" destOrd="0" presId="urn:microsoft.com/office/officeart/2005/8/layout/lProcess2"/>
    <dgm:cxn modelId="{6A1F29D6-A90C-4C82-AC76-69AF5FB64A03}" type="presParOf" srcId="{A8275478-CEAC-42B6-A4E7-BC3751124D37}" destId="{B923784E-9EBF-4155-808E-23B7F0514223}" srcOrd="2" destOrd="0" presId="urn:microsoft.com/office/officeart/2005/8/layout/lProcess2"/>
    <dgm:cxn modelId="{3A68DBDA-8E16-404C-8EA9-D77E60086F88}" type="presParOf" srcId="{B923784E-9EBF-4155-808E-23B7F0514223}" destId="{75B1EDBA-28FA-4C06-9475-225B6A15490B}" srcOrd="0" destOrd="0" presId="urn:microsoft.com/office/officeart/2005/8/layout/lProcess2"/>
    <dgm:cxn modelId="{B9A554D9-336B-45DA-A701-971DC21F0011}" type="presParOf" srcId="{75B1EDBA-28FA-4C06-9475-225B6A15490B}" destId="{6A293309-9184-436F-9CC2-67B8AA9A27A7}" srcOrd="0" destOrd="0" presId="urn:microsoft.com/office/officeart/2005/8/layout/lProcess2"/>
    <dgm:cxn modelId="{A44F92C7-9A70-457D-90BA-F361E4BA86A5}" type="presParOf" srcId="{7BAE82B1-AAE2-4C1F-9C3F-F045C0C45A7E}" destId="{A36DF4C3-B7AF-4965-A793-26DE62F670D0}" srcOrd="3" destOrd="0" presId="urn:microsoft.com/office/officeart/2005/8/layout/lProcess2"/>
    <dgm:cxn modelId="{C1AD8B3A-E67A-48C2-8B77-1CAFB156A0D7}" type="presParOf" srcId="{7BAE82B1-AAE2-4C1F-9C3F-F045C0C45A7E}" destId="{B9539097-48AB-47D3-90A5-900BE3347ABE}" srcOrd="4" destOrd="0" presId="urn:microsoft.com/office/officeart/2005/8/layout/lProcess2"/>
    <dgm:cxn modelId="{2B290722-1DE6-485B-BB9B-66D500632A68}" type="presParOf" srcId="{B9539097-48AB-47D3-90A5-900BE3347ABE}" destId="{BCFB9827-A595-44FB-BE9B-E40D87D99434}" srcOrd="0" destOrd="0" presId="urn:microsoft.com/office/officeart/2005/8/layout/lProcess2"/>
    <dgm:cxn modelId="{454A0742-EBD2-4C52-AC56-26341B187072}" type="presParOf" srcId="{B9539097-48AB-47D3-90A5-900BE3347ABE}" destId="{3AD6D537-E57F-4A7A-BBA0-3FFEE42040DB}" srcOrd="1" destOrd="0" presId="urn:microsoft.com/office/officeart/2005/8/layout/lProcess2"/>
    <dgm:cxn modelId="{578EAF7C-DE5A-46F6-9BB7-EF7307BAB99C}" type="presParOf" srcId="{B9539097-48AB-47D3-90A5-900BE3347ABE}" destId="{56966E06-C985-4387-B1B6-E54B240E0DB6}" srcOrd="2" destOrd="0" presId="urn:microsoft.com/office/officeart/2005/8/layout/lProcess2"/>
    <dgm:cxn modelId="{DDE1681B-07E8-47D7-8688-0FE1284C456E}" type="presParOf" srcId="{56966E06-C985-4387-B1B6-E54B240E0DB6}" destId="{1049A86E-2557-4AC3-926C-E89A1CABB91B}" srcOrd="0" destOrd="0" presId="urn:microsoft.com/office/officeart/2005/8/layout/lProcess2"/>
    <dgm:cxn modelId="{6ED30AFE-4AA1-4F28-A539-EC4B7AE8F5D5}" type="presParOf" srcId="{1049A86E-2557-4AC3-926C-E89A1CABB91B}" destId="{7999E004-748F-4F26-9819-BD566525CE17}" srcOrd="0" destOrd="0" presId="urn:microsoft.com/office/officeart/2005/8/layout/lProcess2"/>
    <dgm:cxn modelId="{9938B505-39CE-4413-B17A-04696C511F80}" type="presParOf" srcId="{7BAE82B1-AAE2-4C1F-9C3F-F045C0C45A7E}" destId="{D941EF04-A044-4CD8-916B-2A7C5AED7D8D}" srcOrd="5" destOrd="0" presId="urn:microsoft.com/office/officeart/2005/8/layout/lProcess2"/>
    <dgm:cxn modelId="{AC04E171-D5B3-4AB1-B154-C6F3A8F8E031}" type="presParOf" srcId="{7BAE82B1-AAE2-4C1F-9C3F-F045C0C45A7E}" destId="{012081D4-C1D4-4064-88BE-4159B055FFBF}" srcOrd="6" destOrd="0" presId="urn:microsoft.com/office/officeart/2005/8/layout/lProcess2"/>
    <dgm:cxn modelId="{6456CD46-149F-4E49-8CCC-1D49F5AFD5E6}" type="presParOf" srcId="{012081D4-C1D4-4064-88BE-4159B055FFBF}" destId="{C987AE30-3445-40AB-AD17-A8BFA4A0D171}" srcOrd="0" destOrd="0" presId="urn:microsoft.com/office/officeart/2005/8/layout/lProcess2"/>
    <dgm:cxn modelId="{9B687B2F-474F-49BF-ABCA-45CA305CD4AB}" type="presParOf" srcId="{012081D4-C1D4-4064-88BE-4159B055FFBF}" destId="{4775FA8F-D5D9-4F67-84FC-B36942B46333}" srcOrd="1" destOrd="0" presId="urn:microsoft.com/office/officeart/2005/8/layout/lProcess2"/>
    <dgm:cxn modelId="{DFBA27F6-7D6E-40AA-BD6F-78C25A863B0F}" type="presParOf" srcId="{012081D4-C1D4-4064-88BE-4159B055FFBF}" destId="{8AB31E22-30D0-42DF-9AA4-FF94886BDA25}" srcOrd="2" destOrd="0" presId="urn:microsoft.com/office/officeart/2005/8/layout/lProcess2"/>
    <dgm:cxn modelId="{BCBD7793-AA94-4130-ABA1-EC01DAF8F9D9}" type="presParOf" srcId="{8AB31E22-30D0-42DF-9AA4-FF94886BDA25}" destId="{8384E827-C6E9-4FE7-AD04-3D4721C27573}" srcOrd="0" destOrd="0" presId="urn:microsoft.com/office/officeart/2005/8/layout/lProcess2"/>
    <dgm:cxn modelId="{B5D21A9D-4D3E-43FD-B0E9-A9589161136B}" type="presParOf" srcId="{8384E827-C6E9-4FE7-AD04-3D4721C27573}" destId="{A1F5CABE-DED5-4D60-83E3-8EEAD6676923}" srcOrd="0" destOrd="0" presId="urn:microsoft.com/office/officeart/2005/8/layout/lProcess2"/>
    <dgm:cxn modelId="{BFB848B3-F2EB-4650-9D0D-422B8DF5AE6F}" type="presParOf" srcId="{7BAE82B1-AAE2-4C1F-9C3F-F045C0C45A7E}" destId="{D5EBF035-4CE8-4441-A6BD-5FC0B0F73054}" srcOrd="7" destOrd="0" presId="urn:microsoft.com/office/officeart/2005/8/layout/lProcess2"/>
    <dgm:cxn modelId="{78096891-326A-4A85-9440-F8AF90723BAC}" type="presParOf" srcId="{7BAE82B1-AAE2-4C1F-9C3F-F045C0C45A7E}" destId="{7BB79C3A-FAAC-4842-B5BC-FDF4E7ACDA6A}" srcOrd="8" destOrd="0" presId="urn:microsoft.com/office/officeart/2005/8/layout/lProcess2"/>
    <dgm:cxn modelId="{98728CDD-732C-483F-A3E3-261862D522B5}" type="presParOf" srcId="{7BB79C3A-FAAC-4842-B5BC-FDF4E7ACDA6A}" destId="{6772CB6B-AE09-449F-A7FB-E3F3B42F01E8}" srcOrd="0" destOrd="0" presId="urn:microsoft.com/office/officeart/2005/8/layout/lProcess2"/>
    <dgm:cxn modelId="{DBBDE5AA-6AE0-42C7-B3FF-F3E973944FCB}" type="presParOf" srcId="{7BB79C3A-FAAC-4842-B5BC-FDF4E7ACDA6A}" destId="{00889DCD-1966-4A7A-9321-8E978C11A714}" srcOrd="1" destOrd="0" presId="urn:microsoft.com/office/officeart/2005/8/layout/lProcess2"/>
    <dgm:cxn modelId="{0DD1AF81-39E7-4A70-81D6-46E881AB26E0}" type="presParOf" srcId="{7BB79C3A-FAAC-4842-B5BC-FDF4E7ACDA6A}" destId="{69413FCB-6D7E-49E6-99D4-9CF325333457}" srcOrd="2" destOrd="0" presId="urn:microsoft.com/office/officeart/2005/8/layout/lProcess2"/>
    <dgm:cxn modelId="{0C4A7DAF-58CE-4589-9466-720CAF4DE2CE}" type="presParOf" srcId="{69413FCB-6D7E-49E6-99D4-9CF325333457}" destId="{5AE5A406-AEB1-4EFD-9902-F3B5B5290508}" srcOrd="0" destOrd="0" presId="urn:microsoft.com/office/officeart/2005/8/layout/lProcess2"/>
    <dgm:cxn modelId="{96F7E8BB-A2DC-45C5-A172-51BAA4828E64}" type="presParOf" srcId="{5AE5A406-AEB1-4EFD-9902-F3B5B5290508}" destId="{A0E933AF-A882-4334-9DDA-A5472DBCFE1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21E2-FC65-4DF2-B88E-1D6B4F5804C0}">
      <dsp:nvSpPr>
        <dsp:cNvPr id="0" name=""/>
        <dsp:cNvSpPr/>
      </dsp:nvSpPr>
      <dsp:spPr>
        <a:xfrm>
          <a:off x="-2929267" y="-451273"/>
          <a:ext cx="3494835" cy="3494835"/>
        </a:xfrm>
        <a:prstGeom prst="blockArc">
          <a:avLst>
            <a:gd name="adj1" fmla="val 18900000"/>
            <a:gd name="adj2" fmla="val 2700000"/>
            <a:gd name="adj3" fmla="val 61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E94AD-66F6-43F4-9DE3-2904D5F546A7}">
      <dsp:nvSpPr>
        <dsp:cNvPr id="0" name=""/>
        <dsp:cNvSpPr/>
      </dsp:nvSpPr>
      <dsp:spPr>
        <a:xfrm>
          <a:off x="248543" y="161966"/>
          <a:ext cx="5552162" cy="324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2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Нам дороги эти позабыть нельзя</a:t>
          </a:r>
          <a:endParaRPr lang="ru-RU" sz="1600" kern="1200" dirty="0"/>
        </a:p>
      </dsp:txBody>
      <dsp:txXfrm>
        <a:off x="248543" y="161966"/>
        <a:ext cx="5552162" cy="324139"/>
      </dsp:txXfrm>
    </dsp:sp>
    <dsp:sp modelId="{314B974E-1F60-4013-B312-2A0095565D76}">
      <dsp:nvSpPr>
        <dsp:cNvPr id="0" name=""/>
        <dsp:cNvSpPr/>
      </dsp:nvSpPr>
      <dsp:spPr>
        <a:xfrm>
          <a:off x="45955" y="121448"/>
          <a:ext cx="405174" cy="4051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FAA9D-0A28-41F5-8FB8-0F17A4ABAB7D}">
      <dsp:nvSpPr>
        <dsp:cNvPr id="0" name=""/>
        <dsp:cNvSpPr/>
      </dsp:nvSpPr>
      <dsp:spPr>
        <a:xfrm>
          <a:off x="480812" y="648020"/>
          <a:ext cx="5319893" cy="324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2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Истории славные имена</a:t>
          </a:r>
          <a:endParaRPr lang="ru-RU" sz="1600" kern="1200" dirty="0"/>
        </a:p>
      </dsp:txBody>
      <dsp:txXfrm>
        <a:off x="480812" y="648020"/>
        <a:ext cx="5319893" cy="324139"/>
      </dsp:txXfrm>
    </dsp:sp>
    <dsp:sp modelId="{FD091D8A-7D21-4FDC-8C4B-806295B7B85A}">
      <dsp:nvSpPr>
        <dsp:cNvPr id="0" name=""/>
        <dsp:cNvSpPr/>
      </dsp:nvSpPr>
      <dsp:spPr>
        <a:xfrm>
          <a:off x="278224" y="607502"/>
          <a:ext cx="405174" cy="4051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40E25-7D6E-48C6-9788-7211DE1406BD}">
      <dsp:nvSpPr>
        <dsp:cNvPr id="0" name=""/>
        <dsp:cNvSpPr/>
      </dsp:nvSpPr>
      <dsp:spPr>
        <a:xfrm>
          <a:off x="552100" y="1134074"/>
          <a:ext cx="5248605" cy="324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2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Святынями родного края</a:t>
          </a:r>
          <a:endParaRPr lang="ru-RU" sz="1600" kern="1200" dirty="0"/>
        </a:p>
      </dsp:txBody>
      <dsp:txXfrm>
        <a:off x="552100" y="1134074"/>
        <a:ext cx="5248605" cy="324139"/>
      </dsp:txXfrm>
    </dsp:sp>
    <dsp:sp modelId="{A425C742-9EB9-4F4B-A134-21A14A10BE0B}">
      <dsp:nvSpPr>
        <dsp:cNvPr id="0" name=""/>
        <dsp:cNvSpPr/>
      </dsp:nvSpPr>
      <dsp:spPr>
        <a:xfrm>
          <a:off x="349512" y="1093556"/>
          <a:ext cx="405174" cy="4051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0690-7060-4E55-90A5-E936C956BA3D}">
      <dsp:nvSpPr>
        <dsp:cNvPr id="0" name=""/>
        <dsp:cNvSpPr/>
      </dsp:nvSpPr>
      <dsp:spPr>
        <a:xfrm>
          <a:off x="480812" y="1620128"/>
          <a:ext cx="5319893" cy="324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2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Наследие земли белорусской</a:t>
          </a:r>
          <a:endParaRPr lang="ru-RU" sz="1600" kern="1200" dirty="0"/>
        </a:p>
      </dsp:txBody>
      <dsp:txXfrm>
        <a:off x="480812" y="1620128"/>
        <a:ext cx="5319893" cy="324139"/>
      </dsp:txXfrm>
    </dsp:sp>
    <dsp:sp modelId="{8B87F37B-5C92-4286-8D52-6D0C2A754C04}">
      <dsp:nvSpPr>
        <dsp:cNvPr id="0" name=""/>
        <dsp:cNvSpPr/>
      </dsp:nvSpPr>
      <dsp:spPr>
        <a:xfrm>
          <a:off x="278224" y="1579610"/>
          <a:ext cx="405174" cy="4051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588FB-AD40-4C36-89EE-B839D9EFDA22}">
      <dsp:nvSpPr>
        <dsp:cNvPr id="0" name=""/>
        <dsp:cNvSpPr/>
      </dsp:nvSpPr>
      <dsp:spPr>
        <a:xfrm>
          <a:off x="248543" y="2106182"/>
          <a:ext cx="5552162" cy="3241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28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Заповедными тропами природы</a:t>
          </a:r>
          <a:endParaRPr lang="ru-RU" sz="1600" kern="1200" dirty="0"/>
        </a:p>
      </dsp:txBody>
      <dsp:txXfrm>
        <a:off x="248543" y="2106182"/>
        <a:ext cx="5552162" cy="324139"/>
      </dsp:txXfrm>
    </dsp:sp>
    <dsp:sp modelId="{7D2BB264-4146-4EEA-A647-38C7B2C84CA9}">
      <dsp:nvSpPr>
        <dsp:cNvPr id="0" name=""/>
        <dsp:cNvSpPr/>
      </dsp:nvSpPr>
      <dsp:spPr>
        <a:xfrm>
          <a:off x="45955" y="2065664"/>
          <a:ext cx="405174" cy="40517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733F-3882-4920-A598-E3BE9970748F}">
      <dsp:nvSpPr>
        <dsp:cNvPr id="0" name=""/>
        <dsp:cNvSpPr/>
      </dsp:nvSpPr>
      <dsp:spPr>
        <a:xfrm>
          <a:off x="864096" y="1234947"/>
          <a:ext cx="1917131" cy="12133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8387C-CE8C-4DE7-BB2A-405295083157}">
      <dsp:nvSpPr>
        <dsp:cNvPr id="0" name=""/>
        <dsp:cNvSpPr/>
      </dsp:nvSpPr>
      <dsp:spPr>
        <a:xfrm>
          <a:off x="72008" y="576066"/>
          <a:ext cx="1559379" cy="75706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ЭКСПЕДИЦИЯ</a:t>
          </a:r>
        </a:p>
      </dsp:txBody>
      <dsp:txXfrm>
        <a:off x="300374" y="686936"/>
        <a:ext cx="1102647" cy="535328"/>
      </dsp:txXfrm>
    </dsp:sp>
    <dsp:sp modelId="{A314CF7E-E277-4A6A-9E8B-6DF8D0B0F5B6}">
      <dsp:nvSpPr>
        <dsp:cNvPr id="0" name=""/>
        <dsp:cNvSpPr/>
      </dsp:nvSpPr>
      <dsp:spPr>
        <a:xfrm>
          <a:off x="3600403" y="1224139"/>
          <a:ext cx="1895503" cy="12009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EE175-A0F8-463A-80EC-3E3BA35BA9DA}">
      <dsp:nvSpPr>
        <dsp:cNvPr id="0" name=""/>
        <dsp:cNvSpPr/>
      </dsp:nvSpPr>
      <dsp:spPr>
        <a:xfrm>
          <a:off x="2880324" y="576066"/>
          <a:ext cx="1506816" cy="75706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ТУРИСТСКИЙ ПОХОД</a:t>
          </a:r>
        </a:p>
      </dsp:txBody>
      <dsp:txXfrm>
        <a:off x="3100992" y="686936"/>
        <a:ext cx="1065480" cy="535328"/>
      </dsp:txXfrm>
    </dsp:sp>
    <dsp:sp modelId="{9B7DCF46-D65F-428C-9536-F2D5FB3FE4F4}">
      <dsp:nvSpPr>
        <dsp:cNvPr id="0" name=""/>
        <dsp:cNvSpPr/>
      </dsp:nvSpPr>
      <dsp:spPr>
        <a:xfrm>
          <a:off x="6264690" y="1234940"/>
          <a:ext cx="1851686" cy="121333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A7331-8A10-417D-865C-8B574D097CBE}">
      <dsp:nvSpPr>
        <dsp:cNvPr id="0" name=""/>
        <dsp:cNvSpPr/>
      </dsp:nvSpPr>
      <dsp:spPr>
        <a:xfrm>
          <a:off x="5544609" y="576066"/>
          <a:ext cx="1458378" cy="75706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ЭКСКУРСИЯ</a:t>
          </a:r>
        </a:p>
      </dsp:txBody>
      <dsp:txXfrm>
        <a:off x="5758184" y="686936"/>
        <a:ext cx="1031228" cy="535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A9849-9F5C-4BF9-9058-DA98A16DA3BD}">
      <dsp:nvSpPr>
        <dsp:cNvPr id="0" name=""/>
        <dsp:cNvSpPr/>
      </dsp:nvSpPr>
      <dsp:spPr>
        <a:xfrm>
          <a:off x="4331" y="0"/>
          <a:ext cx="1520044" cy="1440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31" y="0"/>
        <a:ext cx="1520044" cy="432048"/>
      </dsp:txXfrm>
    </dsp:sp>
    <dsp:sp modelId="{FB02011D-C06C-468C-96BD-E1E52FD3D387}">
      <dsp:nvSpPr>
        <dsp:cNvPr id="0" name=""/>
        <dsp:cNvSpPr/>
      </dsp:nvSpPr>
      <dsp:spPr>
        <a:xfrm>
          <a:off x="156336" y="432048"/>
          <a:ext cx="1216035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 истоков познания края</a:t>
          </a:r>
        </a:p>
      </dsp:txBody>
      <dsp:txXfrm>
        <a:off x="183754" y="459466"/>
        <a:ext cx="1161199" cy="881268"/>
      </dsp:txXfrm>
    </dsp:sp>
    <dsp:sp modelId="{FBE6E213-B9C3-43BB-AB34-90E99FF11B79}">
      <dsp:nvSpPr>
        <dsp:cNvPr id="0" name=""/>
        <dsp:cNvSpPr/>
      </dsp:nvSpPr>
      <dsp:spPr>
        <a:xfrm>
          <a:off x="1638379" y="0"/>
          <a:ext cx="1520044" cy="1440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1638379" y="0"/>
        <a:ext cx="1520044" cy="432048"/>
      </dsp:txXfrm>
    </dsp:sp>
    <dsp:sp modelId="{6A293309-9184-436F-9CC2-67B8AA9A27A7}">
      <dsp:nvSpPr>
        <dsp:cNvPr id="0" name=""/>
        <dsp:cNvSpPr/>
      </dsp:nvSpPr>
      <dsp:spPr>
        <a:xfrm>
          <a:off x="1790383" y="432048"/>
          <a:ext cx="1216035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Познай Родину – воспитай себя</a:t>
          </a:r>
        </a:p>
      </dsp:txBody>
      <dsp:txXfrm>
        <a:off x="1817801" y="459466"/>
        <a:ext cx="1161199" cy="881268"/>
      </dsp:txXfrm>
    </dsp:sp>
    <dsp:sp modelId="{BCFB9827-A595-44FB-BE9B-E40D87D99434}">
      <dsp:nvSpPr>
        <dsp:cNvPr id="0" name=""/>
        <dsp:cNvSpPr/>
      </dsp:nvSpPr>
      <dsp:spPr>
        <a:xfrm>
          <a:off x="3272426" y="0"/>
          <a:ext cx="1520044" cy="1440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3272426" y="0"/>
        <a:ext cx="1520044" cy="432048"/>
      </dsp:txXfrm>
    </dsp:sp>
    <dsp:sp modelId="{7999E004-748F-4F26-9819-BD566525CE17}">
      <dsp:nvSpPr>
        <dsp:cNvPr id="0" name=""/>
        <dsp:cNvSpPr/>
      </dsp:nvSpPr>
      <dsp:spPr>
        <a:xfrm>
          <a:off x="3424430" y="432048"/>
          <a:ext cx="1216035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400" kern="1200" dirty="0"/>
            <a:t>Натхнёны водарам Радзімы</a:t>
          </a:r>
          <a:endParaRPr lang="ru-RU" sz="1400" kern="1200" dirty="0"/>
        </a:p>
      </dsp:txBody>
      <dsp:txXfrm>
        <a:off x="3451848" y="459466"/>
        <a:ext cx="1161199" cy="881268"/>
      </dsp:txXfrm>
    </dsp:sp>
    <dsp:sp modelId="{C987AE30-3445-40AB-AD17-A8BFA4A0D171}">
      <dsp:nvSpPr>
        <dsp:cNvPr id="0" name=""/>
        <dsp:cNvSpPr/>
      </dsp:nvSpPr>
      <dsp:spPr>
        <a:xfrm>
          <a:off x="4906473" y="0"/>
          <a:ext cx="1520044" cy="1440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906473" y="0"/>
        <a:ext cx="1520044" cy="432048"/>
      </dsp:txXfrm>
    </dsp:sp>
    <dsp:sp modelId="{A1F5CABE-DED5-4D60-83E3-8EEAD6676923}">
      <dsp:nvSpPr>
        <dsp:cNvPr id="0" name=""/>
        <dsp:cNvSpPr/>
      </dsp:nvSpPr>
      <dsp:spPr>
        <a:xfrm>
          <a:off x="5058478" y="432048"/>
          <a:ext cx="1216035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400" kern="1200" dirty="0"/>
            <a:t>Бацькоўскі край, наш край дзівосны</a:t>
          </a:r>
          <a:endParaRPr lang="ru-RU" sz="1400" kern="1200" dirty="0"/>
        </a:p>
      </dsp:txBody>
      <dsp:txXfrm>
        <a:off x="5085896" y="459466"/>
        <a:ext cx="1161199" cy="881268"/>
      </dsp:txXfrm>
    </dsp:sp>
    <dsp:sp modelId="{6772CB6B-AE09-449F-A7FB-E3F3B42F01E8}">
      <dsp:nvSpPr>
        <dsp:cNvPr id="0" name=""/>
        <dsp:cNvSpPr/>
      </dsp:nvSpPr>
      <dsp:spPr>
        <a:xfrm>
          <a:off x="6540521" y="0"/>
          <a:ext cx="1520044" cy="1440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6540521" y="0"/>
        <a:ext cx="1520044" cy="432048"/>
      </dsp:txXfrm>
    </dsp:sp>
    <dsp:sp modelId="{A0E933AF-A882-4334-9DDA-A5472DBCFE1A}">
      <dsp:nvSpPr>
        <dsp:cNvPr id="0" name=""/>
        <dsp:cNvSpPr/>
      </dsp:nvSpPr>
      <dsp:spPr>
        <a:xfrm>
          <a:off x="6692525" y="432048"/>
          <a:ext cx="1216035" cy="936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Туристическая мозаика Беларуси</a:t>
          </a:r>
        </a:p>
      </dsp:txBody>
      <dsp:txXfrm>
        <a:off x="6719943" y="459466"/>
        <a:ext cx="1161199" cy="88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9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4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9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1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3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017B-9043-4D08-B6F2-DE3013914DD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13B1-DA3F-4D57-BBD4-A3F39ABC3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2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5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6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491" y="1304764"/>
            <a:ext cx="847960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576"/>
            <a:ext cx="7848872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Всебелорусская молодёжная экспедиция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«Маршрутами памяти. Маршрутами единства»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109" y="1291492"/>
            <a:ext cx="2861738" cy="5305860"/>
          </a:xfrm>
          <a:solidFill>
            <a:srgbClr val="ABF3A7"/>
          </a:solidFill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ОБЛАСТНОЙ ЭТАП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4593" y="6353375"/>
            <a:ext cx="6409954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pic>
        <p:nvPicPr>
          <p:cNvPr id="1026" name="Picture 2" descr="https://edu.gov.by/upload/medialibrary/9ef/buxjk0eue2qg5pni7yajv5ueav7mg1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86" y="1772816"/>
            <a:ext cx="5546726" cy="420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остопримечательности Гомел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9013"/>
          <a:stretch/>
        </p:blipFill>
        <p:spPr bwMode="auto">
          <a:xfrm>
            <a:off x="342110" y="1772816"/>
            <a:ext cx="2861737" cy="151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lglory.gomel.museum.by/files/node_images/8cakh9ppjzs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ABC7F3"/>
              </a:clrFrom>
              <a:clrTo>
                <a:srgbClr val="ABC7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92" r="16981"/>
          <a:stretch/>
        </p:blipFill>
        <p:spPr bwMode="auto">
          <a:xfrm>
            <a:off x="342109" y="3385843"/>
            <a:ext cx="2861737" cy="25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3845" y="5998599"/>
            <a:ext cx="5617867" cy="124369"/>
          </a:xfrm>
          <a:prstGeom prst="rect">
            <a:avLst/>
          </a:prstGeom>
          <a:solidFill>
            <a:srgbClr val="ABF3A7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4" y="1580199"/>
            <a:ext cx="5617867" cy="124369"/>
          </a:xfrm>
          <a:prstGeom prst="rect">
            <a:avLst/>
          </a:prstGeom>
          <a:solidFill>
            <a:srgbClr val="ABF3A7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97190" y="1772816"/>
            <a:ext cx="3030994" cy="124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5321" y="6153257"/>
            <a:ext cx="4033318" cy="124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pic>
        <p:nvPicPr>
          <p:cNvPr id="7" name="Picture 6" descr="Image 26 of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6E7EC"/>
              </a:clrFrom>
              <a:clrTo>
                <a:srgbClr val="C6E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5906">
            <a:off x="7061774" y="508224"/>
            <a:ext cx="1641119" cy="118316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3175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97AEBA-23E6-492D-A13A-AE50D9D35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0" y="1"/>
            <a:ext cx="9169847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604448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сли Вы ознакомились с условиями 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всебелорусской молодёжной экспедиции 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«Маршрутами памяти. Маршрутами единства (далее – Экспедиция) 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решили в её рамках создать свой проект, </a:t>
            </a:r>
            <a:endParaRPr lang="ru-RU" sz="20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0087" y="1782664"/>
            <a:ext cx="8024361" cy="490871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1. Сформируйте свою команду: 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экспедиционный отряд, туристскую или экскурсионную группу</a:t>
            </a: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1.1.  Состав группы -  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не менее 2 педагогических работников,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не менее 6 обучающихся в возрасте </a:t>
            </a:r>
            <a:r>
              <a:rPr lang="ru-RU" sz="2000" b="1" u="sng" dirty="0">
                <a:solidFill>
                  <a:srgbClr val="C00000"/>
                </a:solidFill>
              </a:rPr>
              <a:t>от 14 лет и старше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1.2.  Для подтверждения соответствия участников группы требованиям пункта 1.1. , 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в вашем проекте должны быть их фотографии на фоне исследуемых 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объектов, при переходах, на привалах и др., а также маршрутный лист </a:t>
            </a:r>
          </a:p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        или маршрутная книжка по установленному образцу </a:t>
            </a: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проекты, в которых не соблюдено требование пункта 1, </a:t>
            </a:r>
          </a:p>
          <a:p>
            <a:pPr algn="r"/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рассматриваться не будут </a:t>
            </a:r>
          </a:p>
          <a:p>
            <a:pPr algn="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47256" y="3677825"/>
            <a:ext cx="511358" cy="1302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32711" y="3738491"/>
            <a:ext cx="511358" cy="1302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92590" y="3803598"/>
            <a:ext cx="511358" cy="1302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ультяшный счастливый мальчик прыгает на белом фоне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8"/>
          <a:stretch/>
        </p:blipFill>
        <p:spPr bwMode="auto">
          <a:xfrm>
            <a:off x="2987824" y="2492896"/>
            <a:ext cx="511358" cy="10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çon explorateur de dessin animé avec une canne 7152954 Art vectoriel  chez Vecteez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2876834"/>
            <a:ext cx="468052" cy="10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183156" y="3794625"/>
            <a:ext cx="511358" cy="1302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niño con una mochila y sosteniendo un mapa - 631324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40" y="2857849"/>
            <a:ext cx="801068" cy="9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Турист с рюкзаком рисунок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489147"/>
            <a:ext cx="3108449" cy="24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Хулиган мультяш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17" y="2946548"/>
            <a:ext cx="848077" cy="8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альчик-турист-путешественник с рюкзаком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56" y="2908950"/>
            <a:ext cx="477121" cy="9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2987824" y="3742932"/>
            <a:ext cx="511358" cy="1302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9862" y="278635"/>
            <a:ext cx="567083" cy="4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16470" y="1340768"/>
            <a:ext cx="690128" cy="4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ТО:</a:t>
            </a:r>
          </a:p>
        </p:txBody>
      </p:sp>
    </p:spTree>
    <p:extLst>
      <p:ext uri="{BB962C8B-B14F-4D97-AF65-F5344CB8AC3E}">
        <p14:creationId xmlns:p14="http://schemas.microsoft.com/office/powerpoint/2010/main" val="300057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059BE9-6A07-4A2B-9C56-34502877B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1" y="476672"/>
            <a:ext cx="8064897" cy="5976664"/>
          </a:xfrm>
        </p:spPr>
        <p:txBody>
          <a:bodyPr>
            <a:normAutofit fontScale="25000" lnSpcReduction="20000"/>
          </a:bodyPr>
          <a:lstStyle/>
          <a:p>
            <a:pPr marL="185738" indent="-185738" algn="l"/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2. Для одного творческого проекта выберете </a:t>
            </a:r>
            <a:r>
              <a:rPr lang="ru-RU" sz="6400" b="1" u="sng" dirty="0">
                <a:solidFill>
                  <a:schemeClr val="accent2">
                    <a:lumMod val="50000"/>
                  </a:schemeClr>
                </a:solidFill>
              </a:rPr>
              <a:t>только одно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 из пяти направлений работы </a:t>
            </a:r>
          </a:p>
          <a:p>
            <a:pPr marL="185738" indent="-185738" algn="l"/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    в рамках Экспедиции:</a:t>
            </a: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3. Строго соблюдайте тематику заданных направлений. </a:t>
            </a:r>
          </a:p>
          <a:p>
            <a:pPr marL="185738" algn="l"/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Один проект не может включать более 10 % объектов, </a:t>
            </a:r>
          </a:p>
          <a:p>
            <a:pPr marL="185738" algn="l"/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связанных с тематикой другого направления</a:t>
            </a:r>
          </a:p>
          <a:p>
            <a:pPr marL="185738" indent="-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6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проекты, в которых не соблюдены требования пунктов 2 и 3, </a:t>
            </a:r>
          </a:p>
          <a:p>
            <a:pPr algn="r"/>
            <a:r>
              <a:rPr lang="ru-RU" sz="6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рассматриваться не будут </a:t>
            </a:r>
          </a:p>
          <a:p>
            <a:pPr algn="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3053866"/>
              </p:ext>
            </p:extLst>
          </p:nvPr>
        </p:nvGraphicFramePr>
        <p:xfrm>
          <a:off x="1187624" y="980728"/>
          <a:ext cx="58326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Фото Араф с рюкзаком и шляпой, гуляющий и разговаривающий по телефону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2780926"/>
            <a:ext cx="299811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0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Фон для презентации сдержа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" y="10326"/>
            <a:ext cx="9149984" cy="68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1" y="476672"/>
            <a:ext cx="8064897" cy="6192688"/>
          </a:xfrm>
        </p:spPr>
        <p:txBody>
          <a:bodyPr>
            <a:normAutofit fontScale="92500" lnSpcReduction="20000"/>
          </a:bodyPr>
          <a:lstStyle/>
          <a:p>
            <a:pPr marL="185738" indent="-185738" algn="l"/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4. Определите </a:t>
            </a:r>
            <a:r>
              <a:rPr lang="ru-RU" sz="1700" b="1" u="sng" dirty="0">
                <a:solidFill>
                  <a:schemeClr val="accent2">
                    <a:lumMod val="50000"/>
                  </a:schemeClr>
                </a:solidFill>
              </a:rPr>
              <a:t>только одну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из трех форм реализации выбранного направления: </a:t>
            </a: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5. Разработайте </a:t>
            </a:r>
            <a:r>
              <a:rPr lang="ru-RU" sz="1700" b="1" u="sng" dirty="0">
                <a:solidFill>
                  <a:schemeClr val="accent2">
                    <a:lumMod val="50000"/>
                  </a:schemeClr>
                </a:solidFill>
              </a:rPr>
              <a:t>только один 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маршрут экспедиции, туристского похода или экскурсии </a:t>
            </a:r>
          </a:p>
          <a:p>
            <a:pPr marL="185738" indent="-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    по объектам, расположенным на территории своей малой родины: </a:t>
            </a:r>
          </a:p>
          <a:p>
            <a:pPr marL="185738" indent="-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    сельского населенного пункта, города, района или области  </a:t>
            </a:r>
          </a:p>
          <a:p>
            <a:pPr marL="185738" algn="l">
              <a:lnSpc>
                <a:spcPct val="110000"/>
              </a:lnSpc>
              <a:spcBef>
                <a:spcPts val="0"/>
              </a:spcBef>
            </a:pPr>
            <a:endParaRPr lang="ru-RU" sz="17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>
              <a:lnSpc>
                <a:spcPct val="110000"/>
              </a:lnSpc>
              <a:spcBef>
                <a:spcPts val="0"/>
              </a:spcBef>
            </a:pPr>
            <a:endParaRPr lang="ru-RU" sz="17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u="sng" dirty="0">
                <a:solidFill>
                  <a:schemeClr val="accent2">
                    <a:lumMod val="50000"/>
                  </a:schemeClr>
                </a:solidFill>
              </a:rPr>
              <a:t>Допускается</a:t>
            </a: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 включение в маршрут объектов другого региона, </a:t>
            </a:r>
          </a:p>
          <a:p>
            <a:pPr marL="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который соприкасается с границей области </a:t>
            </a:r>
          </a:p>
          <a:p>
            <a:pPr marL="185738" algn="l">
              <a:lnSpc>
                <a:spcPct val="110000"/>
              </a:lnSpc>
              <a:spcBef>
                <a:spcPts val="0"/>
              </a:spcBef>
            </a:pPr>
            <a:r>
              <a:rPr lang="ru-RU" sz="1700" b="1" dirty="0">
                <a:solidFill>
                  <a:schemeClr val="accent2">
                    <a:lumMod val="50000"/>
                  </a:schemeClr>
                </a:solidFill>
              </a:rPr>
              <a:t>и является рекомендуемым для посещения в рамках данного проекта</a:t>
            </a:r>
          </a:p>
          <a:p>
            <a:pPr algn="r"/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проекты, в которых не соблюдены требования пунктов 4 и 5, </a:t>
            </a:r>
          </a:p>
          <a:p>
            <a:pPr algn="r"/>
            <a:r>
              <a:rPr lang="ru-RU" sz="1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рассматриваться не будут </a:t>
            </a:r>
          </a:p>
          <a:p>
            <a:pPr algn="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6450550"/>
              </p:ext>
            </p:extLst>
          </p:nvPr>
        </p:nvGraphicFramePr>
        <p:xfrm>
          <a:off x="5508104" y="764704"/>
          <a:ext cx="3065403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6355114"/>
              </p:ext>
            </p:extLst>
          </p:nvPr>
        </p:nvGraphicFramePr>
        <p:xfrm>
          <a:off x="508611" y="476672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776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CA1367-1651-4C2F-97E1-D2519ED0C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2"/>
            <a:ext cx="9129850" cy="68471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1" y="476672"/>
            <a:ext cx="8064897" cy="5976664"/>
          </a:xfrm>
        </p:spPr>
        <p:txBody>
          <a:bodyPr>
            <a:normAutofit/>
          </a:bodyPr>
          <a:lstStyle/>
          <a:p>
            <a:pPr marL="185738" indent="-185738" algn="l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6. Пройдите разработанный маршрут и подготовьте итоговый творческий проект </a:t>
            </a:r>
          </a:p>
          <a:p>
            <a:pPr marL="185738" indent="-185738" algn="l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(май-октябрь 2024 г.) в одной из пяти номинаций:</a:t>
            </a: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/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7. Вы можете подготовить творческие проекты в нескольких номинациях 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на одном маршруте, не забывая, что у него может быть только одно направление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8. Уточните конкретные сроки, условия и предоставьте свой творческий проект 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 или проекты на районный (городской) этап Экспедиции (кому нужно), 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 или сразу на областной этап Экспедиции 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до 5 ноября 2024 года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(кому можно)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5738" indent="714375" algn="l">
              <a:lnSpc>
                <a:spcPct val="120000"/>
              </a:lnSpc>
              <a:spcBef>
                <a:spcPts val="0"/>
              </a:spcBef>
              <a:tabLst>
                <a:tab pos="176213" algn="l"/>
              </a:tabLst>
            </a:pPr>
            <a:r>
              <a:rPr lang="ru-RU" sz="2000" b="1" dirty="0">
                <a:solidFill>
                  <a:srgbClr val="DA0000"/>
                </a:solidFill>
              </a:rPr>
              <a:t>От души желаем удачи!  </a:t>
            </a:r>
          </a:p>
          <a:p>
            <a:pPr marL="185738" indent="714375" algn="l">
              <a:lnSpc>
                <a:spcPct val="120000"/>
              </a:lnSpc>
              <a:spcBef>
                <a:spcPts val="0"/>
              </a:spcBef>
              <a:tabLst>
                <a:tab pos="176213" algn="l"/>
              </a:tabLst>
            </a:pPr>
            <a:r>
              <a:rPr lang="ru-RU" sz="2000" b="1" dirty="0">
                <a:solidFill>
                  <a:srgbClr val="DA0000"/>
                </a:solidFill>
              </a:rPr>
              <a:t>Дерзайте, всё у вас получится!</a:t>
            </a:r>
          </a:p>
          <a:p>
            <a:pPr marL="185738" indent="-185738" algn="l">
              <a:lnSpc>
                <a:spcPct val="120000"/>
              </a:lnSpc>
              <a:spcBef>
                <a:spcPts val="0"/>
              </a:spcBef>
            </a:pPr>
            <a:endParaRPr lang="ru-RU" sz="1600" b="1" u="sng" dirty="0">
              <a:solidFill>
                <a:srgbClr val="DA0000"/>
              </a:solidFill>
            </a:endParaRPr>
          </a:p>
          <a:p>
            <a:pPr algn="r"/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97C9AF1-9700-46D3-ABC7-213B30204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671429"/>
              </p:ext>
            </p:extLst>
          </p:nvPr>
        </p:nvGraphicFramePr>
        <p:xfrm>
          <a:off x="560438" y="1196752"/>
          <a:ext cx="806489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8DB44-E4E3-4A5D-8FAD-80932017E9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38" y="3816425"/>
            <a:ext cx="2636911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5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433</Words>
  <Application>Microsoft Office PowerPoint</Application>
  <PresentationFormat>Экран (4:3)</PresentationFormat>
  <Paragraphs>125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Mistral</vt:lpstr>
      <vt:lpstr>Тема Office</vt:lpstr>
      <vt:lpstr>Всебелорусская молодёжная экспедиция  «Маршрутами памяти. Маршрутами единства»</vt:lpstr>
      <vt:lpstr>      сли Вы ознакомились с условиями  всебелорусской молодёжной экспедиции  «Маршрутами памяти. Маршрутами единства (далее – Экспедиция)  и решили в её рамках создать свой проект,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Всебелорусская молодёжная экспедиция «Маршрутами памяти. Маршрутами единства.</dc:title>
  <dc:creator>ADMIN</dc:creator>
  <cp:lastModifiedBy>Пользователь</cp:lastModifiedBy>
  <cp:revision>54</cp:revision>
  <dcterms:created xsi:type="dcterms:W3CDTF">2024-04-17T08:13:30Z</dcterms:created>
  <dcterms:modified xsi:type="dcterms:W3CDTF">2024-04-22T13:15:24Z</dcterms:modified>
</cp:coreProperties>
</file>